
<file path=[Content_Types].xml><?xml version="1.0" encoding="utf-8"?>
<Types xmlns="http://schemas.openxmlformats.org/package/2006/content-types">
  <Default Extension="png" ContentType="image/png"/>
  <Default Extension="bin" ContentType="application/vnd.openxmlformats-officedocument.oleObject"/>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9363075" cy="7077075"/>
  <p:custDataLst>
    <p:tags r:id="rId14"/>
  </p:custData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4320">
          <p15:clr>
            <a:srgbClr val="A4A3A4"/>
          </p15:clr>
        </p15:guide>
        <p15:guide id="2" pos="5477">
          <p15:clr>
            <a:srgbClr val="A4A3A4"/>
          </p15:clr>
        </p15:guide>
        <p15:guide id="3" orient="horz" pos="1005">
          <p15:clr>
            <a:srgbClr val="A4A3A4"/>
          </p15:clr>
        </p15:guide>
        <p15:guide id="4" orient="horz" pos="2357">
          <p15:clr>
            <a:srgbClr val="A4A3A4"/>
          </p15:clr>
        </p15:guide>
        <p15:guide id="5" pos="201">
          <p15:clr>
            <a:srgbClr val="A4A3A4"/>
          </p15:clr>
        </p15:guide>
        <p15:guide id="6" orient="horz" pos="3902">
          <p15:clr>
            <a:srgbClr val="A4A3A4"/>
          </p15:clr>
        </p15:guide>
      </p15:sldGuideLst>
    </p:ext>
    <p:ext uri="{2D200454-40CA-4A62-9FC3-DE9A4176ACB9}">
      <p15:notesGuideLst xmlns:p15="http://schemas.microsoft.com/office/powerpoint/2012/main">
        <p15:guide id="1" orient="horz" pos="2229">
          <p15:clr>
            <a:srgbClr val="A4A3A4"/>
          </p15:clr>
        </p15:guide>
        <p15:guide id="2" pos="2949">
          <p15:clr>
            <a:srgbClr val="A4A3A4"/>
          </p15:clr>
        </p15:guide>
      </p15:notes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8" roundtripDataSignature="AMtx7mh/Jws1cQGZ8P8smSMVedb7z91n+w=="/>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526327B-C4C8-4EB0-99EA-09768E4D307D}">
  <a:tblStyle styleId="{5526327B-C4C8-4EB0-99EA-09768E4D307D}"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2321C659-ADEB-4F88-B86E-A7EA02EDE7FA}" styleName="Table_1">
    <a:wholeTbl>
      <a:tcTxStyle b="off" i="off">
        <a:font>
          <a:latin typeface="Arial"/>
          <a:ea typeface="Arial"/>
          <a:cs typeface="Arial"/>
        </a:font>
        <a:srgbClr val="000000"/>
      </a:tcTxStyle>
      <a:tcStyle>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701"/>
  </p:normalViewPr>
  <p:slideViewPr>
    <p:cSldViewPr snapToGrid="0">
      <p:cViewPr varScale="1">
        <p:scale>
          <a:sx n="104" d="100"/>
          <a:sy n="104" d="100"/>
        </p:scale>
        <p:origin x="1050" y="102"/>
      </p:cViewPr>
      <p:guideLst>
        <p:guide orient="horz" pos="4320"/>
        <p:guide pos="5477"/>
        <p:guide orient="horz" pos="1005"/>
        <p:guide orient="horz" pos="2357"/>
        <p:guide pos="201"/>
        <p:guide orient="horz" pos="3902"/>
      </p:guideLst>
    </p:cSldViewPr>
  </p:slideViewPr>
  <p:notesTextViewPr>
    <p:cViewPr>
      <p:scale>
        <a:sx n="1" d="1"/>
        <a:sy n="1" d="1"/>
      </p:scale>
      <p:origin x="0" y="0"/>
    </p:cViewPr>
  </p:notesTextViewPr>
  <p:notesViewPr>
    <p:cSldViewPr snapToGrid="0">
      <p:cViewPr varScale="1">
        <p:scale>
          <a:sx n="100" d="100"/>
          <a:sy n="100" d="100"/>
        </p:scale>
        <p:origin x="0" y="0"/>
      </p:cViewPr>
      <p:guideLst>
        <p:guide orient="horz" pos="2229"/>
        <p:guide pos="294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customschemas.google.com/relationships/presentationmetadata" Target="metadata"/><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1" y="0"/>
            <a:ext cx="4057332" cy="353854"/>
          </a:xfrm>
          <a:prstGeom prst="rect">
            <a:avLst/>
          </a:prstGeom>
          <a:noFill/>
          <a:ln>
            <a:noFill/>
          </a:ln>
        </p:spPr>
        <p:txBody>
          <a:bodyPr spcFirstLastPara="1" wrap="square" lIns="93925" tIns="46950" rIns="93925" bIns="4695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5303577" y="0"/>
            <a:ext cx="4057332" cy="353854"/>
          </a:xfrm>
          <a:prstGeom prst="rect">
            <a:avLst/>
          </a:prstGeom>
          <a:noFill/>
          <a:ln>
            <a:noFill/>
          </a:ln>
        </p:spPr>
        <p:txBody>
          <a:bodyPr spcFirstLastPara="1" wrap="square" lIns="93925" tIns="46950" rIns="93925" bIns="4695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2911475" y="530225"/>
            <a:ext cx="3540125" cy="26543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936308" y="3361611"/>
            <a:ext cx="7490460" cy="3184684"/>
          </a:xfrm>
          <a:prstGeom prst="rect">
            <a:avLst/>
          </a:prstGeom>
          <a:noFill/>
          <a:ln>
            <a:noFill/>
          </a:ln>
        </p:spPr>
        <p:txBody>
          <a:bodyPr spcFirstLastPara="1" wrap="square" lIns="93925" tIns="46950" rIns="93925" bIns="46950" anchor="t" anchorCtr="0">
            <a:norm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1" y="6721993"/>
            <a:ext cx="4057332" cy="353854"/>
          </a:xfrm>
          <a:prstGeom prst="rect">
            <a:avLst/>
          </a:prstGeom>
          <a:noFill/>
          <a:ln>
            <a:noFill/>
          </a:ln>
        </p:spPr>
        <p:txBody>
          <a:bodyPr spcFirstLastPara="1" wrap="square" lIns="93925" tIns="46950" rIns="93925" bIns="4695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5303577" y="6721993"/>
            <a:ext cx="4057332" cy="353854"/>
          </a:xfrm>
          <a:prstGeom prst="rect">
            <a:avLst/>
          </a:prstGeom>
          <a:noFill/>
          <a:ln>
            <a:noFill/>
          </a:ln>
        </p:spPr>
        <p:txBody>
          <a:bodyPr spcFirstLastPara="1" wrap="square" lIns="93925" tIns="46950" rIns="93925" bIns="4695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
        <p:cNvGrpSpPr/>
        <p:nvPr/>
      </p:nvGrpSpPr>
      <p:grpSpPr>
        <a:xfrm>
          <a:off x="0" y="0"/>
          <a:ext cx="0" cy="0"/>
          <a:chOff x="0" y="0"/>
          <a:chExt cx="0" cy="0"/>
        </a:xfrm>
      </p:grpSpPr>
      <p:sp>
        <p:nvSpPr>
          <p:cNvPr id="54" name="Google Shape;54;p2:notes"/>
          <p:cNvSpPr txBox="1">
            <a:spLocks noGrp="1"/>
          </p:cNvSpPr>
          <p:nvPr>
            <p:ph type="body" idx="1"/>
          </p:nvPr>
        </p:nvSpPr>
        <p:spPr>
          <a:xfrm>
            <a:off x="936308" y="3361611"/>
            <a:ext cx="7490460" cy="3184684"/>
          </a:xfrm>
          <a:prstGeom prst="rect">
            <a:avLst/>
          </a:prstGeom>
        </p:spPr>
        <p:txBody>
          <a:bodyPr spcFirstLastPara="1" wrap="square" lIns="93925" tIns="46950" rIns="93925" bIns="46950" anchor="t" anchorCtr="0">
            <a:noAutofit/>
          </a:bodyPr>
          <a:lstStyle/>
          <a:p>
            <a:pPr marL="0" lvl="0" indent="0" algn="l" rtl="0">
              <a:spcBef>
                <a:spcPts val="0"/>
              </a:spcBef>
              <a:spcAft>
                <a:spcPts val="0"/>
              </a:spcAft>
              <a:buNone/>
            </a:pPr>
            <a:endParaRPr/>
          </a:p>
        </p:txBody>
      </p:sp>
      <p:sp>
        <p:nvSpPr>
          <p:cNvPr id="55" name="Google Shape;55;p2:notes"/>
          <p:cNvSpPr>
            <a:spLocks noGrp="1" noRot="1" noChangeAspect="1"/>
          </p:cNvSpPr>
          <p:nvPr>
            <p:ph type="sldImg" idx="2"/>
          </p:nvPr>
        </p:nvSpPr>
        <p:spPr>
          <a:xfrm>
            <a:off x="2911475" y="530225"/>
            <a:ext cx="3540125" cy="26543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p10:notes"/>
          <p:cNvSpPr txBox="1">
            <a:spLocks noGrp="1"/>
          </p:cNvSpPr>
          <p:nvPr>
            <p:ph type="body" idx="1"/>
          </p:nvPr>
        </p:nvSpPr>
        <p:spPr>
          <a:xfrm>
            <a:off x="936308" y="3361611"/>
            <a:ext cx="7490460" cy="3184684"/>
          </a:xfrm>
          <a:prstGeom prst="rect">
            <a:avLst/>
          </a:prstGeom>
        </p:spPr>
        <p:txBody>
          <a:bodyPr spcFirstLastPara="1" wrap="square" lIns="93925" tIns="46950" rIns="93925" bIns="46950" anchor="t" anchorCtr="0">
            <a:noAutofit/>
          </a:bodyPr>
          <a:lstStyle/>
          <a:p>
            <a:pPr marL="0" lvl="0" indent="0" algn="l" rtl="0">
              <a:spcBef>
                <a:spcPts val="0"/>
              </a:spcBef>
              <a:spcAft>
                <a:spcPts val="0"/>
              </a:spcAft>
              <a:buNone/>
            </a:pPr>
            <a:endParaRPr/>
          </a:p>
        </p:txBody>
      </p:sp>
      <p:sp>
        <p:nvSpPr>
          <p:cNvPr id="179" name="Google Shape;179;p10:notes"/>
          <p:cNvSpPr>
            <a:spLocks noGrp="1" noRot="1" noChangeAspect="1"/>
          </p:cNvSpPr>
          <p:nvPr>
            <p:ph type="sldImg" idx="2"/>
          </p:nvPr>
        </p:nvSpPr>
        <p:spPr>
          <a:xfrm>
            <a:off x="2911475" y="530225"/>
            <a:ext cx="3540125" cy="26543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p11:notes"/>
          <p:cNvSpPr txBox="1">
            <a:spLocks noGrp="1"/>
          </p:cNvSpPr>
          <p:nvPr>
            <p:ph type="body" idx="1"/>
          </p:nvPr>
        </p:nvSpPr>
        <p:spPr>
          <a:xfrm>
            <a:off x="936308" y="3361611"/>
            <a:ext cx="7490460" cy="3184684"/>
          </a:xfrm>
          <a:prstGeom prst="rect">
            <a:avLst/>
          </a:prstGeom>
        </p:spPr>
        <p:txBody>
          <a:bodyPr spcFirstLastPara="1" wrap="square" lIns="93925" tIns="46950" rIns="93925" bIns="46950" anchor="t" anchorCtr="0">
            <a:noAutofit/>
          </a:bodyPr>
          <a:lstStyle/>
          <a:p>
            <a:pPr marL="0" lvl="0" indent="0" algn="l" rtl="0">
              <a:spcBef>
                <a:spcPts val="0"/>
              </a:spcBef>
              <a:spcAft>
                <a:spcPts val="0"/>
              </a:spcAft>
              <a:buNone/>
            </a:pPr>
            <a:endParaRPr/>
          </a:p>
        </p:txBody>
      </p:sp>
      <p:sp>
        <p:nvSpPr>
          <p:cNvPr id="187" name="Google Shape;187;p11:notes"/>
          <p:cNvSpPr>
            <a:spLocks noGrp="1" noRot="1" noChangeAspect="1"/>
          </p:cNvSpPr>
          <p:nvPr>
            <p:ph type="sldImg" idx="2"/>
          </p:nvPr>
        </p:nvSpPr>
        <p:spPr>
          <a:xfrm>
            <a:off x="2911475" y="530225"/>
            <a:ext cx="3540125" cy="26543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p3:notes"/>
          <p:cNvSpPr txBox="1">
            <a:spLocks noGrp="1"/>
          </p:cNvSpPr>
          <p:nvPr>
            <p:ph type="body" idx="1"/>
          </p:nvPr>
        </p:nvSpPr>
        <p:spPr>
          <a:xfrm>
            <a:off x="936308" y="3361611"/>
            <a:ext cx="7490460" cy="3184684"/>
          </a:xfrm>
          <a:prstGeom prst="rect">
            <a:avLst/>
          </a:prstGeom>
        </p:spPr>
        <p:txBody>
          <a:bodyPr spcFirstLastPara="1" wrap="square" lIns="93925" tIns="46950" rIns="93925" bIns="46950" anchor="t" anchorCtr="0">
            <a:noAutofit/>
          </a:bodyPr>
          <a:lstStyle/>
          <a:p>
            <a:pPr marL="0" lvl="0" indent="0" algn="l" rtl="0">
              <a:spcBef>
                <a:spcPts val="0"/>
              </a:spcBef>
              <a:spcAft>
                <a:spcPts val="0"/>
              </a:spcAft>
              <a:buNone/>
            </a:pPr>
            <a:endParaRPr/>
          </a:p>
        </p:txBody>
      </p:sp>
      <p:sp>
        <p:nvSpPr>
          <p:cNvPr id="61" name="Google Shape;61;p3:notes"/>
          <p:cNvSpPr>
            <a:spLocks noGrp="1" noRot="1" noChangeAspect="1"/>
          </p:cNvSpPr>
          <p:nvPr>
            <p:ph type="sldImg" idx="2"/>
          </p:nvPr>
        </p:nvSpPr>
        <p:spPr>
          <a:xfrm>
            <a:off x="2911475" y="530225"/>
            <a:ext cx="3540125" cy="26543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p4:notes"/>
          <p:cNvSpPr txBox="1">
            <a:spLocks noGrp="1"/>
          </p:cNvSpPr>
          <p:nvPr>
            <p:ph type="body" idx="1"/>
          </p:nvPr>
        </p:nvSpPr>
        <p:spPr>
          <a:xfrm>
            <a:off x="936308" y="3361611"/>
            <a:ext cx="7490400" cy="318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200"/>
              <a:buFont typeface="Arial"/>
              <a:buNone/>
            </a:pPr>
            <a:endParaRPr dirty="0"/>
          </a:p>
        </p:txBody>
      </p:sp>
      <p:sp>
        <p:nvSpPr>
          <p:cNvPr id="68" name="Google Shape;68;p4:notes"/>
          <p:cNvSpPr>
            <a:spLocks noGrp="1" noRot="1" noChangeAspect="1"/>
          </p:cNvSpPr>
          <p:nvPr>
            <p:ph type="sldImg" idx="2"/>
          </p:nvPr>
        </p:nvSpPr>
        <p:spPr>
          <a:xfrm>
            <a:off x="2911475" y="530225"/>
            <a:ext cx="3540125" cy="26543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p5:notes"/>
          <p:cNvSpPr txBox="1">
            <a:spLocks noGrp="1"/>
          </p:cNvSpPr>
          <p:nvPr>
            <p:ph type="body" idx="1"/>
          </p:nvPr>
        </p:nvSpPr>
        <p:spPr>
          <a:xfrm>
            <a:off x="936308" y="3361611"/>
            <a:ext cx="7490460" cy="3184684"/>
          </a:xfrm>
          <a:prstGeom prst="rect">
            <a:avLst/>
          </a:prstGeom>
        </p:spPr>
        <p:txBody>
          <a:bodyPr spcFirstLastPara="1" wrap="square" lIns="93925" tIns="46950" rIns="93925" bIns="46950" anchor="t" anchorCtr="0">
            <a:noAutofit/>
          </a:bodyPr>
          <a:lstStyle/>
          <a:p>
            <a:pPr marL="0" lvl="0" indent="0" algn="l" rtl="0">
              <a:spcBef>
                <a:spcPts val="0"/>
              </a:spcBef>
              <a:spcAft>
                <a:spcPts val="0"/>
              </a:spcAft>
              <a:buNone/>
            </a:pPr>
            <a:endParaRPr/>
          </a:p>
        </p:txBody>
      </p:sp>
      <p:sp>
        <p:nvSpPr>
          <p:cNvPr id="79" name="Google Shape;79;p5:notes"/>
          <p:cNvSpPr>
            <a:spLocks noGrp="1" noRot="1" noChangeAspect="1"/>
          </p:cNvSpPr>
          <p:nvPr>
            <p:ph type="sldImg" idx="2"/>
          </p:nvPr>
        </p:nvSpPr>
        <p:spPr>
          <a:xfrm>
            <a:off x="2911475" y="530225"/>
            <a:ext cx="3540125" cy="26543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1:notes"/>
          <p:cNvSpPr txBox="1">
            <a:spLocks noGrp="1"/>
          </p:cNvSpPr>
          <p:nvPr>
            <p:ph type="body" idx="1"/>
          </p:nvPr>
        </p:nvSpPr>
        <p:spPr>
          <a:xfrm>
            <a:off x="936308" y="3361611"/>
            <a:ext cx="7490460" cy="3184684"/>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200" b="0" i="0" u="none" strike="noStrike" cap="none">
              <a:solidFill>
                <a:schemeClr val="dk1"/>
              </a:solidFill>
              <a:latin typeface="Arial"/>
              <a:ea typeface="Arial"/>
              <a:cs typeface="Arial"/>
              <a:sym typeface="Arial"/>
            </a:endParaRPr>
          </a:p>
        </p:txBody>
      </p:sp>
      <p:sp>
        <p:nvSpPr>
          <p:cNvPr id="95" name="Google Shape;95;p21:notes"/>
          <p:cNvSpPr>
            <a:spLocks noGrp="1" noRot="1" noChangeAspect="1"/>
          </p:cNvSpPr>
          <p:nvPr>
            <p:ph type="sldImg" idx="2"/>
          </p:nvPr>
        </p:nvSpPr>
        <p:spPr>
          <a:xfrm>
            <a:off x="2911475" y="530225"/>
            <a:ext cx="3540125" cy="26543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6:notes"/>
          <p:cNvSpPr txBox="1">
            <a:spLocks noGrp="1"/>
          </p:cNvSpPr>
          <p:nvPr>
            <p:ph type="body" idx="1"/>
          </p:nvPr>
        </p:nvSpPr>
        <p:spPr>
          <a:xfrm>
            <a:off x="936308" y="3361611"/>
            <a:ext cx="7490460" cy="3184684"/>
          </a:xfrm>
          <a:prstGeom prst="rect">
            <a:avLst/>
          </a:prstGeom>
          <a:noFill/>
          <a:ln>
            <a:noFill/>
          </a:ln>
        </p:spPr>
        <p:txBody>
          <a:bodyPr spcFirstLastPara="1" wrap="square" lIns="93925" tIns="46950" rIns="93925" bIns="46950" anchor="t" anchorCtr="0">
            <a:noAutofit/>
          </a:bodyPr>
          <a:lstStyle/>
          <a:p>
            <a:pPr marL="0" lvl="0" indent="0" algn="l" rtl="0">
              <a:lnSpc>
                <a:spcPct val="100000"/>
              </a:lnSpc>
              <a:spcBef>
                <a:spcPts val="0"/>
              </a:spcBef>
              <a:spcAft>
                <a:spcPts val="0"/>
              </a:spcAft>
              <a:buSzPts val="1400"/>
              <a:buNone/>
            </a:pPr>
            <a:endParaRPr/>
          </a:p>
        </p:txBody>
      </p:sp>
      <p:sp>
        <p:nvSpPr>
          <p:cNvPr id="118" name="Google Shape;118;p6:notes"/>
          <p:cNvSpPr>
            <a:spLocks noGrp="1" noRot="1" noChangeAspect="1"/>
          </p:cNvSpPr>
          <p:nvPr>
            <p:ph type="sldImg" idx="2"/>
          </p:nvPr>
        </p:nvSpPr>
        <p:spPr>
          <a:xfrm>
            <a:off x="2911475" y="530225"/>
            <a:ext cx="3540125" cy="26543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p7:notes"/>
          <p:cNvSpPr txBox="1">
            <a:spLocks noGrp="1"/>
          </p:cNvSpPr>
          <p:nvPr>
            <p:ph type="body" idx="1"/>
          </p:nvPr>
        </p:nvSpPr>
        <p:spPr>
          <a:xfrm>
            <a:off x="936308" y="3361611"/>
            <a:ext cx="7490460" cy="3184684"/>
          </a:xfrm>
          <a:prstGeom prst="rect">
            <a:avLst/>
          </a:prstGeom>
        </p:spPr>
        <p:txBody>
          <a:bodyPr spcFirstLastPara="1" wrap="square" lIns="93925" tIns="46950" rIns="93925" bIns="46950" anchor="t" anchorCtr="0">
            <a:noAutofit/>
          </a:bodyPr>
          <a:lstStyle/>
          <a:p>
            <a:pPr marL="0" lvl="0" indent="0" algn="l" rtl="0">
              <a:spcBef>
                <a:spcPts val="0"/>
              </a:spcBef>
              <a:spcAft>
                <a:spcPts val="0"/>
              </a:spcAft>
              <a:buNone/>
            </a:pPr>
            <a:endParaRPr/>
          </a:p>
        </p:txBody>
      </p:sp>
      <p:sp>
        <p:nvSpPr>
          <p:cNvPr id="139" name="Google Shape;139;p7:notes"/>
          <p:cNvSpPr>
            <a:spLocks noGrp="1" noRot="1" noChangeAspect="1"/>
          </p:cNvSpPr>
          <p:nvPr>
            <p:ph type="sldImg" idx="2"/>
          </p:nvPr>
        </p:nvSpPr>
        <p:spPr>
          <a:xfrm>
            <a:off x="2911475" y="530225"/>
            <a:ext cx="3540125" cy="26543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p8:notes"/>
          <p:cNvSpPr txBox="1">
            <a:spLocks noGrp="1"/>
          </p:cNvSpPr>
          <p:nvPr>
            <p:ph type="body" idx="1"/>
          </p:nvPr>
        </p:nvSpPr>
        <p:spPr>
          <a:xfrm>
            <a:off x="936308" y="3361611"/>
            <a:ext cx="7490460" cy="3184684"/>
          </a:xfrm>
          <a:prstGeom prst="rect">
            <a:avLst/>
          </a:prstGeom>
          <a:noFill/>
          <a:ln>
            <a:noFill/>
          </a:ln>
        </p:spPr>
        <p:txBody>
          <a:bodyPr spcFirstLastPara="1" wrap="square" lIns="93925" tIns="46950" rIns="93925" bIns="46950" anchor="t" anchorCtr="0">
            <a:noAutofit/>
          </a:bodyPr>
          <a:lstStyle/>
          <a:p>
            <a:pPr marL="0" lvl="0" indent="0" algn="l" rtl="0">
              <a:lnSpc>
                <a:spcPct val="100000"/>
              </a:lnSpc>
              <a:spcBef>
                <a:spcPts val="0"/>
              </a:spcBef>
              <a:spcAft>
                <a:spcPts val="0"/>
              </a:spcAft>
              <a:buSzPts val="1400"/>
              <a:buNone/>
            </a:pPr>
            <a:endParaRPr/>
          </a:p>
        </p:txBody>
      </p:sp>
      <p:sp>
        <p:nvSpPr>
          <p:cNvPr id="152" name="Google Shape;152;p8:notes"/>
          <p:cNvSpPr>
            <a:spLocks noGrp="1" noRot="1" noChangeAspect="1"/>
          </p:cNvSpPr>
          <p:nvPr>
            <p:ph type="sldImg" idx="2"/>
          </p:nvPr>
        </p:nvSpPr>
        <p:spPr>
          <a:xfrm>
            <a:off x="2911475" y="530225"/>
            <a:ext cx="3540125" cy="26543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p9:notes"/>
          <p:cNvSpPr txBox="1">
            <a:spLocks noGrp="1"/>
          </p:cNvSpPr>
          <p:nvPr>
            <p:ph type="body" idx="1"/>
          </p:nvPr>
        </p:nvSpPr>
        <p:spPr>
          <a:xfrm>
            <a:off x="936308" y="3361611"/>
            <a:ext cx="7490460" cy="3184684"/>
          </a:xfrm>
          <a:prstGeom prst="rect">
            <a:avLst/>
          </a:prstGeom>
        </p:spPr>
        <p:txBody>
          <a:bodyPr spcFirstLastPara="1" wrap="square" lIns="93925" tIns="46950" rIns="93925" bIns="46950" anchor="t" anchorCtr="0">
            <a:noAutofit/>
          </a:bodyPr>
          <a:lstStyle/>
          <a:p>
            <a:pPr marL="0" lvl="0" indent="0" algn="l" rtl="0">
              <a:spcBef>
                <a:spcPts val="0"/>
              </a:spcBef>
              <a:spcAft>
                <a:spcPts val="0"/>
              </a:spcAft>
              <a:buNone/>
            </a:pPr>
            <a:endParaRPr/>
          </a:p>
        </p:txBody>
      </p:sp>
      <p:sp>
        <p:nvSpPr>
          <p:cNvPr id="165" name="Google Shape;165;p9:notes"/>
          <p:cNvSpPr>
            <a:spLocks noGrp="1" noRot="1" noChangeAspect="1"/>
          </p:cNvSpPr>
          <p:nvPr>
            <p:ph type="sldImg" idx="2"/>
          </p:nvPr>
        </p:nvSpPr>
        <p:spPr>
          <a:xfrm>
            <a:off x="2911475" y="530225"/>
            <a:ext cx="3540125" cy="26543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vmlDrawing" Target="../drawings/vmlDrawing2.v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oleObject" Target="../embeddings/oleObject2.bin"/></Relationships>
</file>

<file path=ppt/slideLayouts/_rels/slideLayout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Master" Target="../slideMasters/slideMaster1.xml"/><Relationship Id="rId1" Type="http://schemas.openxmlformats.org/officeDocument/2006/relationships/vmlDrawing" Target="../drawings/vmlDrawing3.vml"/><Relationship Id="rId4"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Master" Target="../slideMasters/slideMaster1.xml"/><Relationship Id="rId1" Type="http://schemas.openxmlformats.org/officeDocument/2006/relationships/vmlDrawing" Target="../drawings/vmlDrawing4.vml"/><Relationship Id="rId4"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4.png"/><Relationship Id="rId2" Type="http://schemas.openxmlformats.org/officeDocument/2006/relationships/slideMaster" Target="../slideMasters/slideMaster1.xml"/><Relationship Id="rId1" Type="http://schemas.openxmlformats.org/officeDocument/2006/relationships/vmlDrawing" Target="../drawings/vmlDrawing5.v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oleObject" Target="../embeddings/oleObject5.bin"/></Relationships>
</file>

<file path=ppt/slideLayouts/_rels/slideLayout6.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Master" Target="../slideMasters/slideMaster1.xml"/><Relationship Id="rId1" Type="http://schemas.openxmlformats.org/officeDocument/2006/relationships/vmlDrawing" Target="../drawings/vmlDrawing6.vml"/><Relationship Id="rId4" Type="http://schemas.openxmlformats.org/officeDocument/2006/relationships/image" Target="../media/image1.png"/></Relationships>
</file>

<file path=ppt/slideLayouts/_rels/slideLayout7.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Master" Target="../slideMasters/slideMaster1.xml"/><Relationship Id="rId1" Type="http://schemas.openxmlformats.org/officeDocument/2006/relationships/vmlDrawing" Target="../drawings/vmlDrawing7.vml"/><Relationship Id="rId4"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p:cSld name="Title Slide">
    <p:spTree>
      <p:nvGrpSpPr>
        <p:cNvPr id="1" name="Shape 17"/>
        <p:cNvGrpSpPr/>
        <p:nvPr/>
      </p:nvGrpSpPr>
      <p:grpSpPr>
        <a:xfrm>
          <a:off x="0" y="0"/>
          <a:ext cx="0" cy="0"/>
          <a:chOff x="0" y="0"/>
          <a:chExt cx="0" cy="0"/>
        </a:xfrm>
      </p:grpSpPr>
      <p:pic>
        <p:nvPicPr>
          <p:cNvPr id="18" name="Google Shape;18;p93"/>
          <p:cNvPicPr preferRelativeResize="0"/>
          <p:nvPr/>
        </p:nvPicPr>
        <p:blipFill rotWithShape="1">
          <a:blip r:embed="rId3">
            <a:alphaModFix/>
          </a:blip>
          <a:srcRect/>
          <a:stretch/>
        </p:blipFill>
        <p:spPr>
          <a:xfrm>
            <a:off x="0" y="4515367"/>
            <a:ext cx="9144000" cy="2383666"/>
          </a:xfrm>
          <a:prstGeom prst="rect">
            <a:avLst/>
          </a:prstGeom>
          <a:noFill/>
          <a:ln>
            <a:noFill/>
          </a:ln>
        </p:spPr>
      </p:pic>
      <p:graphicFrame>
        <p:nvGraphicFramePr>
          <p:cNvPr id="19" name="Google Shape;19;p93"/>
          <p:cNvGraphicFramePr/>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065" name="think-cell Slide" r:id="rId4" imgW="1587" imgH="1587" progId="TCLayout.ActiveDocument.1">
                  <p:embed/>
                </p:oleObj>
              </mc:Choice>
              <mc:Fallback>
                <p:oleObj name="think-cell Slide" r:id="rId4" imgW="1587" imgH="1587" progId="TCLayout.ActiveDocument.1">
                  <p:embed/>
                  <p:pic>
                    <p:nvPicPr>
                      <p:cNvPr id="19" name="Google Shape;19;p93"/>
                      <p:cNvPicPr preferRelativeResize="0"/>
                      <p:nvPr/>
                    </p:nvPicPr>
                    <p:blipFill rotWithShape="1">
                      <a:blip r:embed="rId5">
                        <a:alphaModFix/>
                      </a:blip>
                      <a:srcRect/>
                      <a:stretch/>
                    </p:blipFill>
                    <p:spPr>
                      <a:xfrm>
                        <a:off x="1588" y="1588"/>
                        <a:ext cx="1587" cy="1587"/>
                      </a:xfrm>
                      <a:prstGeom prst="rect">
                        <a:avLst/>
                      </a:prstGeom>
                      <a:noFill/>
                      <a:ln>
                        <a:noFill/>
                      </a:ln>
                    </p:spPr>
                  </p:pic>
                </p:oleObj>
              </mc:Fallback>
            </mc:AlternateContent>
          </a:graphicData>
        </a:graphic>
      </p:graphicFrame>
      <p:sp>
        <p:nvSpPr>
          <p:cNvPr id="20" name="Google Shape;20;p93"/>
          <p:cNvSpPr txBox="1">
            <a:spLocks noGrp="1"/>
          </p:cNvSpPr>
          <p:nvPr>
            <p:ph type="subTitle" idx="1"/>
          </p:nvPr>
        </p:nvSpPr>
        <p:spPr>
          <a:xfrm>
            <a:off x="685800" y="4762500"/>
            <a:ext cx="7086600" cy="1752600"/>
          </a:xfrm>
          <a:prstGeom prst="rect">
            <a:avLst/>
          </a:prstGeom>
          <a:noFill/>
          <a:ln>
            <a:noFill/>
          </a:ln>
        </p:spPr>
        <p:txBody>
          <a:bodyPr spcFirstLastPara="1" wrap="square" lIns="91425" tIns="45700" rIns="91425" bIns="45700" anchor="t" anchorCtr="0">
            <a:normAutofit/>
          </a:bodyPr>
          <a:lstStyle>
            <a:lvl1pPr lvl="0" algn="l">
              <a:lnSpc>
                <a:spcPct val="100000"/>
              </a:lnSpc>
              <a:spcBef>
                <a:spcPts val="300"/>
              </a:spcBef>
              <a:spcAft>
                <a:spcPts val="0"/>
              </a:spcAft>
              <a:buClr>
                <a:srgbClr val="FFFFFF"/>
              </a:buClr>
              <a:buSzPts val="2500"/>
              <a:buNone/>
              <a:defRPr sz="2500">
                <a:solidFill>
                  <a:srgbClr val="FFFFFF"/>
                </a:solidFill>
              </a:defRPr>
            </a:lvl1pPr>
            <a:lvl2pPr lvl="1" algn="ctr">
              <a:lnSpc>
                <a:spcPct val="100000"/>
              </a:lnSpc>
              <a:spcBef>
                <a:spcPts val="300"/>
              </a:spcBef>
              <a:spcAft>
                <a:spcPts val="0"/>
              </a:spcAft>
              <a:buClr>
                <a:srgbClr val="888888"/>
              </a:buClr>
              <a:buSzPts val="1400"/>
              <a:buNone/>
              <a:defRPr>
                <a:solidFill>
                  <a:srgbClr val="888888"/>
                </a:solidFill>
              </a:defRPr>
            </a:lvl2pPr>
            <a:lvl3pPr lvl="2" algn="ctr">
              <a:lnSpc>
                <a:spcPct val="100000"/>
              </a:lnSpc>
              <a:spcBef>
                <a:spcPts val="300"/>
              </a:spcBef>
              <a:spcAft>
                <a:spcPts val="0"/>
              </a:spcAft>
              <a:buSzPts val="1400"/>
              <a:buNone/>
              <a:defRPr>
                <a:solidFill>
                  <a:srgbClr val="888888"/>
                </a:solidFill>
              </a:defRPr>
            </a:lvl3pPr>
            <a:lvl4pPr lvl="3" algn="ctr">
              <a:lnSpc>
                <a:spcPct val="100000"/>
              </a:lnSpc>
              <a:spcBef>
                <a:spcPts val="300"/>
              </a:spcBef>
              <a:spcAft>
                <a:spcPts val="0"/>
              </a:spcAft>
              <a:buClr>
                <a:srgbClr val="888888"/>
              </a:buClr>
              <a:buSzPts val="1400"/>
              <a:buNone/>
              <a:defRPr>
                <a:solidFill>
                  <a:srgbClr val="888888"/>
                </a:solidFill>
              </a:defRPr>
            </a:lvl4pPr>
            <a:lvl5pPr lvl="4" algn="ctr">
              <a:lnSpc>
                <a:spcPct val="100000"/>
              </a:lnSpc>
              <a:spcBef>
                <a:spcPts val="300"/>
              </a:spcBef>
              <a:spcAft>
                <a:spcPts val="0"/>
              </a:spcAft>
              <a:buClr>
                <a:srgbClr val="888888"/>
              </a:buClr>
              <a:buSzPts val="1400"/>
              <a:buNone/>
              <a:defRPr>
                <a:solidFill>
                  <a:srgbClr val="888888"/>
                </a:solidFill>
              </a:defRPr>
            </a:lvl5pPr>
            <a:lvl6pPr lvl="5" algn="ctr">
              <a:lnSpc>
                <a:spcPct val="100000"/>
              </a:lnSpc>
              <a:spcBef>
                <a:spcPts val="400"/>
              </a:spcBef>
              <a:spcAft>
                <a:spcPts val="0"/>
              </a:spcAft>
              <a:buClr>
                <a:srgbClr val="888888"/>
              </a:buClr>
              <a:buSzPts val="2000"/>
              <a:buNone/>
              <a:defRPr>
                <a:solidFill>
                  <a:srgbClr val="888888"/>
                </a:solidFill>
              </a:defRPr>
            </a:lvl6pPr>
            <a:lvl7pPr lvl="6" algn="ctr">
              <a:lnSpc>
                <a:spcPct val="100000"/>
              </a:lnSpc>
              <a:spcBef>
                <a:spcPts val="400"/>
              </a:spcBef>
              <a:spcAft>
                <a:spcPts val="0"/>
              </a:spcAft>
              <a:buClr>
                <a:srgbClr val="888888"/>
              </a:buClr>
              <a:buSzPts val="2000"/>
              <a:buNone/>
              <a:defRPr>
                <a:solidFill>
                  <a:srgbClr val="888888"/>
                </a:solidFill>
              </a:defRPr>
            </a:lvl7pPr>
            <a:lvl8pPr lvl="7" algn="ctr">
              <a:lnSpc>
                <a:spcPct val="100000"/>
              </a:lnSpc>
              <a:spcBef>
                <a:spcPts val="400"/>
              </a:spcBef>
              <a:spcAft>
                <a:spcPts val="0"/>
              </a:spcAft>
              <a:buClr>
                <a:srgbClr val="888888"/>
              </a:buClr>
              <a:buSzPts val="2000"/>
              <a:buNone/>
              <a:defRPr>
                <a:solidFill>
                  <a:srgbClr val="888888"/>
                </a:solidFill>
              </a:defRPr>
            </a:lvl8pPr>
            <a:lvl9pPr lvl="8" algn="ctr">
              <a:lnSpc>
                <a:spcPct val="100000"/>
              </a:lnSpc>
              <a:spcBef>
                <a:spcPts val="400"/>
              </a:spcBef>
              <a:spcAft>
                <a:spcPts val="0"/>
              </a:spcAft>
              <a:buClr>
                <a:srgbClr val="888888"/>
              </a:buClr>
              <a:buSzPts val="2000"/>
              <a:buNone/>
              <a:defRPr>
                <a:solidFill>
                  <a:srgbClr val="888888"/>
                </a:solidFill>
              </a:defRPr>
            </a:lvl9pPr>
          </a:lstStyle>
          <a:p>
            <a:endParaRPr/>
          </a:p>
        </p:txBody>
      </p:sp>
      <p:sp>
        <p:nvSpPr>
          <p:cNvPr id="21" name="Google Shape;21;p93"/>
          <p:cNvSpPr txBox="1">
            <a:spLocks noGrp="1"/>
          </p:cNvSpPr>
          <p:nvPr>
            <p:ph type="body" idx="2"/>
          </p:nvPr>
        </p:nvSpPr>
        <p:spPr>
          <a:xfrm>
            <a:off x="685800" y="2168278"/>
            <a:ext cx="7086600" cy="1979613"/>
          </a:xfrm>
          <a:prstGeom prst="rect">
            <a:avLst/>
          </a:prstGeom>
          <a:noFill/>
          <a:ln>
            <a:noFill/>
          </a:ln>
        </p:spPr>
        <p:txBody>
          <a:bodyPr spcFirstLastPara="1" wrap="square" lIns="91425" tIns="45700" rIns="91425" bIns="45700" anchor="t" anchorCtr="0">
            <a:noAutofit/>
          </a:bodyPr>
          <a:lstStyle>
            <a:lvl1pPr marL="457200" lvl="0" indent="-228600" algn="l">
              <a:lnSpc>
                <a:spcPct val="100000"/>
              </a:lnSpc>
              <a:spcBef>
                <a:spcPts val="300"/>
              </a:spcBef>
              <a:spcAft>
                <a:spcPts val="0"/>
              </a:spcAft>
              <a:buClr>
                <a:srgbClr val="862633"/>
              </a:buClr>
              <a:buSzPts val="3200"/>
              <a:buNone/>
              <a:defRPr sz="3200">
                <a:solidFill>
                  <a:srgbClr val="862633"/>
                </a:solidFill>
              </a:defRPr>
            </a:lvl1pPr>
            <a:lvl2pPr marL="914400" lvl="1" indent="-317500" algn="l">
              <a:lnSpc>
                <a:spcPct val="100000"/>
              </a:lnSpc>
              <a:spcBef>
                <a:spcPts val="300"/>
              </a:spcBef>
              <a:spcAft>
                <a:spcPts val="0"/>
              </a:spcAft>
              <a:buClr>
                <a:schemeClr val="dk2"/>
              </a:buClr>
              <a:buSzPts val="1400"/>
              <a:buChar char="–"/>
              <a:defRPr>
                <a:solidFill>
                  <a:schemeClr val="dk2"/>
                </a:solidFill>
              </a:defRPr>
            </a:lvl2pPr>
            <a:lvl3pPr marL="1371600" lvl="2" indent="-317500" algn="l">
              <a:lnSpc>
                <a:spcPct val="100000"/>
              </a:lnSpc>
              <a:spcBef>
                <a:spcPts val="300"/>
              </a:spcBef>
              <a:spcAft>
                <a:spcPts val="0"/>
              </a:spcAft>
              <a:buSzPts val="1400"/>
              <a:buChar char="8"/>
              <a:defRPr>
                <a:solidFill>
                  <a:schemeClr val="dk2"/>
                </a:solidFill>
              </a:defRPr>
            </a:lvl3pPr>
            <a:lvl4pPr marL="1828800" lvl="3" indent="-317500" algn="l">
              <a:lnSpc>
                <a:spcPct val="100000"/>
              </a:lnSpc>
              <a:spcBef>
                <a:spcPts val="300"/>
              </a:spcBef>
              <a:spcAft>
                <a:spcPts val="0"/>
              </a:spcAft>
              <a:buClr>
                <a:schemeClr val="dk2"/>
              </a:buClr>
              <a:buSzPts val="1400"/>
              <a:buChar char="»"/>
              <a:defRPr>
                <a:solidFill>
                  <a:schemeClr val="dk2"/>
                </a:solidFill>
              </a:defRPr>
            </a:lvl4pPr>
            <a:lvl5pPr marL="2286000" lvl="4" indent="-317500" algn="l">
              <a:lnSpc>
                <a:spcPct val="100000"/>
              </a:lnSpc>
              <a:spcBef>
                <a:spcPts val="300"/>
              </a:spcBef>
              <a:spcAft>
                <a:spcPts val="0"/>
              </a:spcAft>
              <a:buClr>
                <a:schemeClr val="dk2"/>
              </a:buClr>
              <a:buSzPts val="1400"/>
              <a:buChar char="»"/>
              <a:defRPr>
                <a:solidFill>
                  <a:schemeClr val="dk2"/>
                </a:solidFill>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pic>
        <p:nvPicPr>
          <p:cNvPr id="22" name="Google Shape;22;p93" descr="1 copy_Bellwether Logo Full Color.eps"/>
          <p:cNvPicPr preferRelativeResize="0"/>
          <p:nvPr/>
        </p:nvPicPr>
        <p:blipFill rotWithShape="1">
          <a:blip r:embed="rId6">
            <a:alphaModFix/>
          </a:blip>
          <a:srcRect/>
          <a:stretch/>
        </p:blipFill>
        <p:spPr>
          <a:xfrm>
            <a:off x="4697616" y="355032"/>
            <a:ext cx="4095509" cy="1550126"/>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lank Body">
  <p:cSld name="Blank Body">
    <p:spTree>
      <p:nvGrpSpPr>
        <p:cNvPr id="1" name="Shape 23"/>
        <p:cNvGrpSpPr/>
        <p:nvPr/>
      </p:nvGrpSpPr>
      <p:grpSpPr>
        <a:xfrm>
          <a:off x="0" y="0"/>
          <a:ext cx="0" cy="0"/>
          <a:chOff x="0" y="0"/>
          <a:chExt cx="0" cy="0"/>
        </a:xfrm>
      </p:grpSpPr>
      <p:graphicFrame>
        <p:nvGraphicFramePr>
          <p:cNvPr id="24" name="Google Shape;24;p12"/>
          <p:cNvGraphicFramePr/>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3089" name="think-cell Slide" r:id="rId3" imgW="1587" imgH="1587" progId="TCLayout.ActiveDocument.1">
                  <p:embed/>
                </p:oleObj>
              </mc:Choice>
              <mc:Fallback>
                <p:oleObj name="think-cell Slide" r:id="rId3" imgW="1587" imgH="1587" progId="TCLayout.ActiveDocument.1">
                  <p:embed/>
                  <p:pic>
                    <p:nvPicPr>
                      <p:cNvPr id="24" name="Google Shape;24;p12"/>
                      <p:cNvPicPr preferRelativeResize="0"/>
                      <p:nvPr/>
                    </p:nvPicPr>
                    <p:blipFill rotWithShape="1">
                      <a:blip r:embed="rId4">
                        <a:alphaModFix/>
                      </a:blip>
                      <a:srcRect/>
                      <a:stretch/>
                    </p:blipFill>
                    <p:spPr>
                      <a:xfrm>
                        <a:off x="1588" y="1588"/>
                        <a:ext cx="1587" cy="1587"/>
                      </a:xfrm>
                      <a:prstGeom prst="rect">
                        <a:avLst/>
                      </a:prstGeom>
                      <a:noFill/>
                      <a:ln>
                        <a:noFill/>
                      </a:ln>
                    </p:spPr>
                  </p:pic>
                </p:oleObj>
              </mc:Fallback>
            </mc:AlternateContent>
          </a:graphicData>
        </a:graphic>
      </p:graphicFrame>
      <p:sp>
        <p:nvSpPr>
          <p:cNvPr id="25" name="Google Shape;25;p12"/>
          <p:cNvSpPr txBox="1">
            <a:spLocks noGrp="1"/>
          </p:cNvSpPr>
          <p:nvPr>
            <p:ph type="title"/>
          </p:nvPr>
        </p:nvSpPr>
        <p:spPr>
          <a:xfrm>
            <a:off x="457200" y="0"/>
            <a:ext cx="8229600" cy="105678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2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ullet Text">
  <p:cSld name="Bullet Text">
    <p:spTree>
      <p:nvGrpSpPr>
        <p:cNvPr id="1" name="Shape 26"/>
        <p:cNvGrpSpPr/>
        <p:nvPr/>
      </p:nvGrpSpPr>
      <p:grpSpPr>
        <a:xfrm>
          <a:off x="0" y="0"/>
          <a:ext cx="0" cy="0"/>
          <a:chOff x="0" y="0"/>
          <a:chExt cx="0" cy="0"/>
        </a:xfrm>
      </p:grpSpPr>
      <p:graphicFrame>
        <p:nvGraphicFramePr>
          <p:cNvPr id="27" name="Google Shape;27;p45"/>
          <p:cNvGraphicFramePr/>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4113" name="think-cell Slide" r:id="rId3" imgW="1587" imgH="1587" progId="TCLayout.ActiveDocument.1">
                  <p:embed/>
                </p:oleObj>
              </mc:Choice>
              <mc:Fallback>
                <p:oleObj name="think-cell Slide" r:id="rId3" imgW="1587" imgH="1587" progId="TCLayout.ActiveDocument.1">
                  <p:embed/>
                  <p:pic>
                    <p:nvPicPr>
                      <p:cNvPr id="27" name="Google Shape;27;p45"/>
                      <p:cNvPicPr preferRelativeResize="0"/>
                      <p:nvPr/>
                    </p:nvPicPr>
                    <p:blipFill rotWithShape="1">
                      <a:blip r:embed="rId4">
                        <a:alphaModFix/>
                      </a:blip>
                      <a:srcRect/>
                      <a:stretch/>
                    </p:blipFill>
                    <p:spPr>
                      <a:xfrm>
                        <a:off x="1588" y="1588"/>
                        <a:ext cx="1587" cy="1587"/>
                      </a:xfrm>
                      <a:prstGeom prst="rect">
                        <a:avLst/>
                      </a:prstGeom>
                      <a:noFill/>
                      <a:ln>
                        <a:noFill/>
                      </a:ln>
                    </p:spPr>
                  </p:pic>
                </p:oleObj>
              </mc:Fallback>
            </mc:AlternateContent>
          </a:graphicData>
        </a:graphic>
      </p:graphicFrame>
      <p:sp>
        <p:nvSpPr>
          <p:cNvPr id="28" name="Google Shape;28;p45"/>
          <p:cNvSpPr txBox="1">
            <a:spLocks noGrp="1"/>
          </p:cNvSpPr>
          <p:nvPr>
            <p:ph type="title"/>
          </p:nvPr>
        </p:nvSpPr>
        <p:spPr>
          <a:xfrm>
            <a:off x="457200" y="0"/>
            <a:ext cx="8229600" cy="105678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862633"/>
              </a:buClr>
              <a:buSzPts val="2400"/>
              <a:buFont typeface="Arial"/>
              <a:buNone/>
              <a:defRPr>
                <a:solidFill>
                  <a:srgbClr val="862633"/>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45"/>
          <p:cNvSpPr txBox="1">
            <a:spLocks noGrp="1"/>
          </p:cNvSpPr>
          <p:nvPr>
            <p:ph type="body" idx="1"/>
          </p:nvPr>
        </p:nvSpPr>
        <p:spPr>
          <a:xfrm>
            <a:off x="457200" y="1603635"/>
            <a:ext cx="8229600" cy="4559300"/>
          </a:xfrm>
          <a:prstGeom prst="rect">
            <a:avLst/>
          </a:prstGeom>
          <a:noFill/>
          <a:ln>
            <a:noFill/>
          </a:ln>
        </p:spPr>
        <p:txBody>
          <a:bodyPr spcFirstLastPara="1" wrap="square" lIns="91425" tIns="45700" rIns="91425" bIns="45700" anchor="t" anchorCtr="0">
            <a:noAutofit/>
          </a:bodyPr>
          <a:lstStyle>
            <a:lvl1pPr marL="457200" lvl="0" indent="-330200" algn="l">
              <a:lnSpc>
                <a:spcPct val="100000"/>
              </a:lnSpc>
              <a:spcBef>
                <a:spcPts val="300"/>
              </a:spcBef>
              <a:spcAft>
                <a:spcPts val="0"/>
              </a:spcAft>
              <a:buClr>
                <a:schemeClr val="dk1"/>
              </a:buClr>
              <a:buSzPts val="1600"/>
              <a:buChar char="•"/>
              <a:defRPr/>
            </a:lvl1pPr>
            <a:lvl2pPr marL="914400" lvl="1" indent="-317500" algn="l">
              <a:lnSpc>
                <a:spcPct val="100000"/>
              </a:lnSpc>
              <a:spcBef>
                <a:spcPts val="300"/>
              </a:spcBef>
              <a:spcAft>
                <a:spcPts val="0"/>
              </a:spcAft>
              <a:buClr>
                <a:schemeClr val="dk1"/>
              </a:buClr>
              <a:buSzPts val="1400"/>
              <a:buChar char="–"/>
              <a:defRPr/>
            </a:lvl2pPr>
            <a:lvl3pPr marL="1371600" lvl="2" indent="-317500" algn="l">
              <a:lnSpc>
                <a:spcPct val="100000"/>
              </a:lnSpc>
              <a:spcBef>
                <a:spcPts val="300"/>
              </a:spcBef>
              <a:spcAft>
                <a:spcPts val="0"/>
              </a:spcAft>
              <a:buSzPts val="1400"/>
              <a:buChar char="8"/>
              <a:defRPr/>
            </a:lvl3pPr>
            <a:lvl4pPr marL="1828800" lvl="3" indent="-317500" algn="l">
              <a:lnSpc>
                <a:spcPct val="100000"/>
              </a:lnSpc>
              <a:spcBef>
                <a:spcPts val="300"/>
              </a:spcBef>
              <a:spcAft>
                <a:spcPts val="0"/>
              </a:spcAft>
              <a:buClr>
                <a:schemeClr val="dk1"/>
              </a:buClr>
              <a:buSzPts val="1400"/>
              <a:buChar char="»"/>
              <a:defRPr/>
            </a:lvl4pPr>
            <a:lvl5pPr marL="2286000" lvl="4" indent="-317500" algn="l">
              <a:lnSpc>
                <a:spcPct val="100000"/>
              </a:lnSpc>
              <a:spcBef>
                <a:spcPts val="300"/>
              </a:spcBef>
              <a:spcAft>
                <a:spcPts val="0"/>
              </a:spcAft>
              <a:buClr>
                <a:schemeClr val="dk1"/>
              </a:buClr>
              <a:buSzPts val="14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30" name="Google Shape;30;p45"/>
          <p:cNvSpPr txBox="1">
            <a:spLocks noGrp="1"/>
          </p:cNvSpPr>
          <p:nvPr>
            <p:ph type="ftr" idx="11"/>
          </p:nvPr>
        </p:nvSpPr>
        <p:spPr>
          <a:xfrm>
            <a:off x="457200" y="6356350"/>
            <a:ext cx="2895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888888"/>
              </a:buClr>
              <a:buSzPts val="1400"/>
              <a:buFont typeface="Arial"/>
              <a:buNone/>
              <a:defRPr/>
            </a:lvl1pPr>
            <a:lvl2pPr lvl="1" algn="l">
              <a:lnSpc>
                <a:spcPct val="100000"/>
              </a:lnSpc>
              <a:spcBef>
                <a:spcPts val="0"/>
              </a:spcBef>
              <a:spcAft>
                <a:spcPts val="0"/>
              </a:spcAft>
              <a:buClr>
                <a:schemeClr val="dk1"/>
              </a:buClr>
              <a:buSzPts val="1400"/>
              <a:buFont typeface="Arial"/>
              <a:buNone/>
              <a:defRPr/>
            </a:lvl2pPr>
            <a:lvl3pPr lvl="2" algn="l">
              <a:lnSpc>
                <a:spcPct val="100000"/>
              </a:lnSpc>
              <a:spcBef>
                <a:spcPts val="0"/>
              </a:spcBef>
              <a:spcAft>
                <a:spcPts val="0"/>
              </a:spcAft>
              <a:buClr>
                <a:schemeClr val="dk1"/>
              </a:buClr>
              <a:buSzPts val="1400"/>
              <a:buFont typeface="Arial"/>
              <a:buNone/>
              <a:defRPr/>
            </a:lvl3pPr>
            <a:lvl4pPr lvl="3" algn="l">
              <a:lnSpc>
                <a:spcPct val="100000"/>
              </a:lnSpc>
              <a:spcBef>
                <a:spcPts val="0"/>
              </a:spcBef>
              <a:spcAft>
                <a:spcPts val="0"/>
              </a:spcAft>
              <a:buClr>
                <a:schemeClr val="dk1"/>
              </a:buClr>
              <a:buSzPts val="1400"/>
              <a:buFont typeface="Arial"/>
              <a:buNone/>
              <a:defRPr/>
            </a:lvl4pPr>
            <a:lvl5pPr lvl="4" algn="l">
              <a:lnSpc>
                <a:spcPct val="100000"/>
              </a:lnSpc>
              <a:spcBef>
                <a:spcPts val="0"/>
              </a:spcBef>
              <a:spcAft>
                <a:spcPts val="0"/>
              </a:spcAft>
              <a:buClr>
                <a:schemeClr val="dk1"/>
              </a:buClr>
              <a:buSzPts val="1400"/>
              <a:buFont typeface="Arial"/>
              <a:buNone/>
              <a:defRPr/>
            </a:lvl5pPr>
            <a:lvl6pPr lvl="5" algn="l">
              <a:lnSpc>
                <a:spcPct val="100000"/>
              </a:lnSpc>
              <a:spcBef>
                <a:spcPts val="0"/>
              </a:spcBef>
              <a:spcAft>
                <a:spcPts val="0"/>
              </a:spcAft>
              <a:buClr>
                <a:schemeClr val="dk1"/>
              </a:buClr>
              <a:buSzPts val="1400"/>
              <a:buFont typeface="Arial"/>
              <a:buNone/>
              <a:defRPr/>
            </a:lvl6pPr>
            <a:lvl7pPr lvl="6" algn="l">
              <a:lnSpc>
                <a:spcPct val="100000"/>
              </a:lnSpc>
              <a:spcBef>
                <a:spcPts val="0"/>
              </a:spcBef>
              <a:spcAft>
                <a:spcPts val="0"/>
              </a:spcAft>
              <a:buClr>
                <a:schemeClr val="dk1"/>
              </a:buClr>
              <a:buSzPts val="1400"/>
              <a:buFont typeface="Arial"/>
              <a:buNone/>
              <a:defRPr/>
            </a:lvl7pPr>
            <a:lvl8pPr lvl="7" algn="l">
              <a:lnSpc>
                <a:spcPct val="100000"/>
              </a:lnSpc>
              <a:spcBef>
                <a:spcPts val="0"/>
              </a:spcBef>
              <a:spcAft>
                <a:spcPts val="0"/>
              </a:spcAft>
              <a:buClr>
                <a:schemeClr val="dk1"/>
              </a:buClr>
              <a:buSzPts val="1400"/>
              <a:buFont typeface="Arial"/>
              <a:buNone/>
              <a:defRPr/>
            </a:lvl8pPr>
            <a:lvl9pPr lvl="8" algn="l">
              <a:lnSpc>
                <a:spcPct val="100000"/>
              </a:lnSpc>
              <a:spcBef>
                <a:spcPts val="0"/>
              </a:spcBef>
              <a:spcAft>
                <a:spcPts val="0"/>
              </a:spcAft>
              <a:buClr>
                <a:schemeClr val="dk1"/>
              </a:buClr>
              <a:buSzPts val="1400"/>
              <a:buFont typeface="Arial"/>
              <a:buNone/>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ullet Text">
  <p:cSld name="1_Bullet Text">
    <p:spTree>
      <p:nvGrpSpPr>
        <p:cNvPr id="1" name="Shape 31"/>
        <p:cNvGrpSpPr/>
        <p:nvPr/>
      </p:nvGrpSpPr>
      <p:grpSpPr>
        <a:xfrm>
          <a:off x="0" y="0"/>
          <a:ext cx="0" cy="0"/>
          <a:chOff x="0" y="0"/>
          <a:chExt cx="0" cy="0"/>
        </a:xfrm>
      </p:grpSpPr>
      <p:sp>
        <p:nvSpPr>
          <p:cNvPr id="32" name="Google Shape;32;p92"/>
          <p:cNvSpPr txBox="1">
            <a:spLocks noGrp="1"/>
          </p:cNvSpPr>
          <p:nvPr>
            <p:ph type="title"/>
          </p:nvPr>
        </p:nvSpPr>
        <p:spPr>
          <a:xfrm>
            <a:off x="457200" y="0"/>
            <a:ext cx="8229600" cy="1056900"/>
          </a:xfrm>
          <a:prstGeom prst="rect">
            <a:avLst/>
          </a:prstGeom>
          <a:noFill/>
          <a:ln>
            <a:noFill/>
          </a:ln>
        </p:spPr>
        <p:txBody>
          <a:bodyPr spcFirstLastPara="1" wrap="square" lIns="91425" tIns="91425" rIns="91425" bIns="91425" anchor="ctr" anchorCtr="0">
            <a:noAutofit/>
          </a:bodyPr>
          <a:lstStyle>
            <a:lvl1pPr marR="0" lvl="0" algn="l">
              <a:lnSpc>
                <a:spcPct val="100000"/>
              </a:lnSpc>
              <a:spcBef>
                <a:spcPts val="0"/>
              </a:spcBef>
              <a:spcAft>
                <a:spcPts val="0"/>
              </a:spcAft>
              <a:buClr>
                <a:srgbClr val="862633"/>
              </a:buClr>
              <a:buSzPts val="2400"/>
              <a:buFont typeface="Arial"/>
              <a:buNone/>
              <a:defRPr sz="2400" b="0" i="0" u="none" strike="noStrike" cap="none">
                <a:solidFill>
                  <a:srgbClr val="862633"/>
                </a:solidFill>
                <a:latin typeface="Arial"/>
                <a:ea typeface="Arial"/>
                <a:cs typeface="Arial"/>
                <a:sym typeface="Arial"/>
              </a:defRPr>
            </a:lvl1pPr>
            <a:lvl2pPr lvl="1" algn="l">
              <a:lnSpc>
                <a:spcPct val="100000"/>
              </a:lnSpc>
              <a:spcBef>
                <a:spcPts val="0"/>
              </a:spcBef>
              <a:spcAft>
                <a:spcPts val="0"/>
              </a:spcAft>
              <a:buSzPts val="1400"/>
              <a:buFont typeface="Arial"/>
              <a:buNone/>
              <a:defRPr sz="1800"/>
            </a:lvl2pPr>
            <a:lvl3pPr lvl="2" algn="l">
              <a:lnSpc>
                <a:spcPct val="100000"/>
              </a:lnSpc>
              <a:spcBef>
                <a:spcPts val="0"/>
              </a:spcBef>
              <a:spcAft>
                <a:spcPts val="0"/>
              </a:spcAft>
              <a:buSzPts val="1400"/>
              <a:buFont typeface="Arial"/>
              <a:buNone/>
              <a:defRPr sz="1800"/>
            </a:lvl3pPr>
            <a:lvl4pPr lvl="3" algn="l">
              <a:lnSpc>
                <a:spcPct val="100000"/>
              </a:lnSpc>
              <a:spcBef>
                <a:spcPts val="0"/>
              </a:spcBef>
              <a:spcAft>
                <a:spcPts val="0"/>
              </a:spcAft>
              <a:buSzPts val="1400"/>
              <a:buFont typeface="Arial"/>
              <a:buNone/>
              <a:defRPr sz="1800"/>
            </a:lvl4pPr>
            <a:lvl5pPr lvl="4" algn="l">
              <a:lnSpc>
                <a:spcPct val="100000"/>
              </a:lnSpc>
              <a:spcBef>
                <a:spcPts val="0"/>
              </a:spcBef>
              <a:spcAft>
                <a:spcPts val="0"/>
              </a:spcAft>
              <a:buSzPts val="1400"/>
              <a:buFont typeface="Arial"/>
              <a:buNone/>
              <a:defRPr sz="1800"/>
            </a:lvl5pPr>
            <a:lvl6pPr lvl="5" algn="l">
              <a:lnSpc>
                <a:spcPct val="100000"/>
              </a:lnSpc>
              <a:spcBef>
                <a:spcPts val="0"/>
              </a:spcBef>
              <a:spcAft>
                <a:spcPts val="0"/>
              </a:spcAft>
              <a:buSzPts val="1400"/>
              <a:buFont typeface="Arial"/>
              <a:buNone/>
              <a:defRPr sz="1800"/>
            </a:lvl6pPr>
            <a:lvl7pPr lvl="6" algn="l">
              <a:lnSpc>
                <a:spcPct val="100000"/>
              </a:lnSpc>
              <a:spcBef>
                <a:spcPts val="0"/>
              </a:spcBef>
              <a:spcAft>
                <a:spcPts val="0"/>
              </a:spcAft>
              <a:buSzPts val="1400"/>
              <a:buFont typeface="Arial"/>
              <a:buNone/>
              <a:defRPr sz="1800"/>
            </a:lvl7pPr>
            <a:lvl8pPr lvl="7" algn="l">
              <a:lnSpc>
                <a:spcPct val="100000"/>
              </a:lnSpc>
              <a:spcBef>
                <a:spcPts val="0"/>
              </a:spcBef>
              <a:spcAft>
                <a:spcPts val="0"/>
              </a:spcAft>
              <a:buSzPts val="1400"/>
              <a:buFont typeface="Arial"/>
              <a:buNone/>
              <a:defRPr sz="1800"/>
            </a:lvl8pPr>
            <a:lvl9pPr lvl="8" algn="l">
              <a:lnSpc>
                <a:spcPct val="100000"/>
              </a:lnSpc>
              <a:spcBef>
                <a:spcPts val="0"/>
              </a:spcBef>
              <a:spcAft>
                <a:spcPts val="0"/>
              </a:spcAft>
              <a:buSzPts val="1400"/>
              <a:buFont typeface="Arial"/>
              <a:buNone/>
              <a:defRPr sz="1800"/>
            </a:lvl9pPr>
          </a:lstStyle>
          <a:p>
            <a:endParaRPr/>
          </a:p>
        </p:txBody>
      </p:sp>
      <p:sp>
        <p:nvSpPr>
          <p:cNvPr id="33" name="Google Shape;33;p92"/>
          <p:cNvSpPr txBox="1">
            <a:spLocks noGrp="1"/>
          </p:cNvSpPr>
          <p:nvPr>
            <p:ph type="body" idx="1"/>
          </p:nvPr>
        </p:nvSpPr>
        <p:spPr>
          <a:xfrm>
            <a:off x="457200" y="1603635"/>
            <a:ext cx="8229600" cy="4559400"/>
          </a:xfrm>
          <a:prstGeom prst="rect">
            <a:avLst/>
          </a:prstGeom>
          <a:noFill/>
          <a:ln>
            <a:noFill/>
          </a:ln>
        </p:spPr>
        <p:txBody>
          <a:bodyPr spcFirstLastPara="1" wrap="square" lIns="91425" tIns="91425" rIns="91425" bIns="91425" anchor="t" anchorCtr="0">
            <a:noAutofit/>
          </a:bodyPr>
          <a:lstStyle>
            <a:lvl1pPr marL="457200" marR="0" lvl="0"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17500" algn="l">
              <a:lnSpc>
                <a:spcPct val="100000"/>
              </a:lnSpc>
              <a:spcBef>
                <a:spcPts val="3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2pPr>
            <a:lvl3pPr marL="1371600" marR="0" lvl="2" indent="-317500" algn="l">
              <a:lnSpc>
                <a:spcPct val="100000"/>
              </a:lnSpc>
              <a:spcBef>
                <a:spcPts val="300"/>
              </a:spcBef>
              <a:spcAft>
                <a:spcPts val="0"/>
              </a:spcAft>
              <a:buClr>
                <a:srgbClr val="000000"/>
              </a:buClr>
              <a:buSzPts val="1400"/>
              <a:buFont typeface="Arial"/>
              <a:buChar char="8"/>
              <a:defRPr sz="1400" b="0" i="0" u="none" strike="noStrike" cap="none">
                <a:solidFill>
                  <a:schemeClr val="dk1"/>
                </a:solidFill>
                <a:latin typeface="Arial"/>
                <a:ea typeface="Arial"/>
                <a:cs typeface="Arial"/>
                <a:sym typeface="Arial"/>
              </a:defRPr>
            </a:lvl3pPr>
            <a:lvl4pPr marL="1828800" marR="0" lvl="3" indent="-317500" algn="l">
              <a:lnSpc>
                <a:spcPct val="100000"/>
              </a:lnSpc>
              <a:spcBef>
                <a:spcPts val="3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4pPr>
            <a:lvl5pPr marL="2286000" marR="0" lvl="4" indent="-317500" algn="l">
              <a:lnSpc>
                <a:spcPct val="100000"/>
              </a:lnSpc>
              <a:spcBef>
                <a:spcPts val="3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5pPr>
            <a:lvl6pPr marL="2743200" marR="0" lvl="5"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4" name="Google Shape;34;p92"/>
          <p:cNvSpPr txBox="1">
            <a:spLocks noGrp="1"/>
          </p:cNvSpPr>
          <p:nvPr>
            <p:ph type="ftr" idx="11"/>
          </p:nvPr>
        </p:nvSpPr>
        <p:spPr>
          <a:xfrm>
            <a:off x="457200" y="6356350"/>
            <a:ext cx="2895600" cy="365100"/>
          </a:xfrm>
          <a:prstGeom prst="rect">
            <a:avLst/>
          </a:prstGeom>
          <a:noFill/>
          <a:ln>
            <a:noFill/>
          </a:ln>
        </p:spPr>
        <p:txBody>
          <a:bodyPr spcFirstLastPara="1" wrap="square" lIns="91425" tIns="91425" rIns="91425" bIns="91425" anchor="ctr" anchorCtr="0">
            <a:noAutofit/>
          </a:bodyPr>
          <a:lstStyle>
            <a:lvl1pPr marR="0" lvl="0" algn="l">
              <a:lnSpc>
                <a:spcPct val="100000"/>
              </a:lnSpc>
              <a:spcBef>
                <a:spcPts val="0"/>
              </a:spcBef>
              <a:spcAft>
                <a:spcPts val="0"/>
              </a:spcAft>
              <a:buClr>
                <a:srgbClr val="888888"/>
              </a:buClr>
              <a:buSzPts val="1400"/>
              <a:buFont typeface="Arial"/>
              <a:buNone/>
              <a:defRPr sz="1000" b="0" i="0" u="none" strike="noStrike" cap="none">
                <a:solidFill>
                  <a:srgbClr val="888888"/>
                </a:solidFill>
                <a:latin typeface="Arial"/>
                <a:ea typeface="Arial"/>
                <a:cs typeface="Arial"/>
                <a:sym typeface="Arial"/>
              </a:defRPr>
            </a:lvl1pPr>
            <a:lvl2pPr marR="0" lvl="1" algn="l">
              <a:lnSpc>
                <a:spcPct val="100000"/>
              </a:lnSpc>
              <a:spcBef>
                <a:spcPts val="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matchingName="1_Title Slide - Partnerships">
  <p:cSld name="1_Title Slide - Partnerships">
    <p:spTree>
      <p:nvGrpSpPr>
        <p:cNvPr id="1" name="Shape 35"/>
        <p:cNvGrpSpPr/>
        <p:nvPr/>
      </p:nvGrpSpPr>
      <p:grpSpPr>
        <a:xfrm>
          <a:off x="0" y="0"/>
          <a:ext cx="0" cy="0"/>
          <a:chOff x="0" y="0"/>
          <a:chExt cx="0" cy="0"/>
        </a:xfrm>
      </p:grpSpPr>
      <p:pic>
        <p:nvPicPr>
          <p:cNvPr id="36" name="Google Shape;36;p91"/>
          <p:cNvPicPr preferRelativeResize="0"/>
          <p:nvPr/>
        </p:nvPicPr>
        <p:blipFill rotWithShape="1">
          <a:blip r:embed="rId3">
            <a:alphaModFix/>
          </a:blip>
          <a:srcRect/>
          <a:stretch/>
        </p:blipFill>
        <p:spPr>
          <a:xfrm>
            <a:off x="0" y="4515367"/>
            <a:ext cx="9144000" cy="2383666"/>
          </a:xfrm>
          <a:prstGeom prst="rect">
            <a:avLst/>
          </a:prstGeom>
          <a:noFill/>
          <a:ln>
            <a:noFill/>
          </a:ln>
        </p:spPr>
      </p:pic>
      <p:graphicFrame>
        <p:nvGraphicFramePr>
          <p:cNvPr id="37" name="Google Shape;37;p91"/>
          <p:cNvGraphicFramePr/>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5137" name="think-cell Slide" r:id="rId4" imgW="1587" imgH="1587" progId="TCLayout.ActiveDocument.1">
                  <p:embed/>
                </p:oleObj>
              </mc:Choice>
              <mc:Fallback>
                <p:oleObj name="think-cell Slide" r:id="rId4" imgW="1587" imgH="1587" progId="TCLayout.ActiveDocument.1">
                  <p:embed/>
                  <p:pic>
                    <p:nvPicPr>
                      <p:cNvPr id="37" name="Google Shape;37;p91"/>
                      <p:cNvPicPr preferRelativeResize="0"/>
                      <p:nvPr/>
                    </p:nvPicPr>
                    <p:blipFill rotWithShape="1">
                      <a:blip r:embed="rId5">
                        <a:alphaModFix/>
                      </a:blip>
                      <a:srcRect/>
                      <a:stretch/>
                    </p:blipFill>
                    <p:spPr>
                      <a:xfrm>
                        <a:off x="1588" y="1588"/>
                        <a:ext cx="1587" cy="1587"/>
                      </a:xfrm>
                      <a:prstGeom prst="rect">
                        <a:avLst/>
                      </a:prstGeom>
                      <a:noFill/>
                      <a:ln>
                        <a:noFill/>
                      </a:ln>
                    </p:spPr>
                  </p:pic>
                </p:oleObj>
              </mc:Fallback>
            </mc:AlternateContent>
          </a:graphicData>
        </a:graphic>
      </p:graphicFrame>
      <p:sp>
        <p:nvSpPr>
          <p:cNvPr id="38" name="Google Shape;38;p91"/>
          <p:cNvSpPr txBox="1">
            <a:spLocks noGrp="1"/>
          </p:cNvSpPr>
          <p:nvPr>
            <p:ph type="subTitle" idx="1"/>
          </p:nvPr>
        </p:nvSpPr>
        <p:spPr>
          <a:xfrm>
            <a:off x="685800" y="4762500"/>
            <a:ext cx="7086600" cy="1752600"/>
          </a:xfrm>
          <a:prstGeom prst="rect">
            <a:avLst/>
          </a:prstGeom>
          <a:noFill/>
          <a:ln>
            <a:noFill/>
          </a:ln>
        </p:spPr>
        <p:txBody>
          <a:bodyPr spcFirstLastPara="1" wrap="square" lIns="91425" tIns="45700" rIns="91425" bIns="45700" anchor="t" anchorCtr="0">
            <a:normAutofit/>
          </a:bodyPr>
          <a:lstStyle>
            <a:lvl1pPr lvl="0" algn="l">
              <a:lnSpc>
                <a:spcPct val="100000"/>
              </a:lnSpc>
              <a:spcBef>
                <a:spcPts val="300"/>
              </a:spcBef>
              <a:spcAft>
                <a:spcPts val="0"/>
              </a:spcAft>
              <a:buClr>
                <a:schemeClr val="lt1"/>
              </a:buClr>
              <a:buSzPts val="2500"/>
              <a:buNone/>
              <a:defRPr sz="2500">
                <a:solidFill>
                  <a:schemeClr val="lt1"/>
                </a:solidFill>
              </a:defRPr>
            </a:lvl1pPr>
            <a:lvl2pPr lvl="1" algn="ctr">
              <a:lnSpc>
                <a:spcPct val="100000"/>
              </a:lnSpc>
              <a:spcBef>
                <a:spcPts val="300"/>
              </a:spcBef>
              <a:spcAft>
                <a:spcPts val="0"/>
              </a:spcAft>
              <a:buClr>
                <a:srgbClr val="888888"/>
              </a:buClr>
              <a:buSzPts val="1400"/>
              <a:buNone/>
              <a:defRPr>
                <a:solidFill>
                  <a:srgbClr val="888888"/>
                </a:solidFill>
              </a:defRPr>
            </a:lvl2pPr>
            <a:lvl3pPr lvl="2" algn="ctr">
              <a:lnSpc>
                <a:spcPct val="100000"/>
              </a:lnSpc>
              <a:spcBef>
                <a:spcPts val="300"/>
              </a:spcBef>
              <a:spcAft>
                <a:spcPts val="0"/>
              </a:spcAft>
              <a:buSzPts val="1400"/>
              <a:buNone/>
              <a:defRPr>
                <a:solidFill>
                  <a:srgbClr val="888888"/>
                </a:solidFill>
              </a:defRPr>
            </a:lvl3pPr>
            <a:lvl4pPr lvl="3" algn="ctr">
              <a:lnSpc>
                <a:spcPct val="100000"/>
              </a:lnSpc>
              <a:spcBef>
                <a:spcPts val="300"/>
              </a:spcBef>
              <a:spcAft>
                <a:spcPts val="0"/>
              </a:spcAft>
              <a:buClr>
                <a:srgbClr val="888888"/>
              </a:buClr>
              <a:buSzPts val="1400"/>
              <a:buNone/>
              <a:defRPr>
                <a:solidFill>
                  <a:srgbClr val="888888"/>
                </a:solidFill>
              </a:defRPr>
            </a:lvl4pPr>
            <a:lvl5pPr lvl="4" algn="ctr">
              <a:lnSpc>
                <a:spcPct val="100000"/>
              </a:lnSpc>
              <a:spcBef>
                <a:spcPts val="300"/>
              </a:spcBef>
              <a:spcAft>
                <a:spcPts val="0"/>
              </a:spcAft>
              <a:buClr>
                <a:srgbClr val="888888"/>
              </a:buClr>
              <a:buSzPts val="1400"/>
              <a:buNone/>
              <a:defRPr>
                <a:solidFill>
                  <a:srgbClr val="888888"/>
                </a:solidFill>
              </a:defRPr>
            </a:lvl5pPr>
            <a:lvl6pPr lvl="5" algn="ctr">
              <a:lnSpc>
                <a:spcPct val="100000"/>
              </a:lnSpc>
              <a:spcBef>
                <a:spcPts val="400"/>
              </a:spcBef>
              <a:spcAft>
                <a:spcPts val="0"/>
              </a:spcAft>
              <a:buClr>
                <a:srgbClr val="888888"/>
              </a:buClr>
              <a:buSzPts val="2000"/>
              <a:buNone/>
              <a:defRPr>
                <a:solidFill>
                  <a:srgbClr val="888888"/>
                </a:solidFill>
              </a:defRPr>
            </a:lvl6pPr>
            <a:lvl7pPr lvl="6" algn="ctr">
              <a:lnSpc>
                <a:spcPct val="100000"/>
              </a:lnSpc>
              <a:spcBef>
                <a:spcPts val="400"/>
              </a:spcBef>
              <a:spcAft>
                <a:spcPts val="0"/>
              </a:spcAft>
              <a:buClr>
                <a:srgbClr val="888888"/>
              </a:buClr>
              <a:buSzPts val="2000"/>
              <a:buNone/>
              <a:defRPr>
                <a:solidFill>
                  <a:srgbClr val="888888"/>
                </a:solidFill>
              </a:defRPr>
            </a:lvl7pPr>
            <a:lvl8pPr lvl="7" algn="ctr">
              <a:lnSpc>
                <a:spcPct val="100000"/>
              </a:lnSpc>
              <a:spcBef>
                <a:spcPts val="400"/>
              </a:spcBef>
              <a:spcAft>
                <a:spcPts val="0"/>
              </a:spcAft>
              <a:buClr>
                <a:srgbClr val="888888"/>
              </a:buClr>
              <a:buSzPts val="2000"/>
              <a:buNone/>
              <a:defRPr>
                <a:solidFill>
                  <a:srgbClr val="888888"/>
                </a:solidFill>
              </a:defRPr>
            </a:lvl8pPr>
            <a:lvl9pPr lvl="8" algn="ctr">
              <a:lnSpc>
                <a:spcPct val="100000"/>
              </a:lnSpc>
              <a:spcBef>
                <a:spcPts val="400"/>
              </a:spcBef>
              <a:spcAft>
                <a:spcPts val="0"/>
              </a:spcAft>
              <a:buClr>
                <a:srgbClr val="888888"/>
              </a:buClr>
              <a:buSzPts val="2000"/>
              <a:buNone/>
              <a:defRPr>
                <a:solidFill>
                  <a:srgbClr val="888888"/>
                </a:solidFill>
              </a:defRPr>
            </a:lvl9pPr>
          </a:lstStyle>
          <a:p>
            <a:endParaRPr/>
          </a:p>
        </p:txBody>
      </p:sp>
      <p:sp>
        <p:nvSpPr>
          <p:cNvPr id="39" name="Google Shape;39;p91"/>
          <p:cNvSpPr txBox="1">
            <a:spLocks noGrp="1"/>
          </p:cNvSpPr>
          <p:nvPr>
            <p:ph type="body" idx="2"/>
          </p:nvPr>
        </p:nvSpPr>
        <p:spPr>
          <a:xfrm>
            <a:off x="685800" y="2168278"/>
            <a:ext cx="7086600" cy="1979613"/>
          </a:xfrm>
          <a:prstGeom prst="rect">
            <a:avLst/>
          </a:prstGeom>
          <a:noFill/>
          <a:ln>
            <a:noFill/>
          </a:ln>
        </p:spPr>
        <p:txBody>
          <a:bodyPr spcFirstLastPara="1" wrap="square" lIns="91425" tIns="45700" rIns="91425" bIns="45700" anchor="t" anchorCtr="0">
            <a:noAutofit/>
          </a:bodyPr>
          <a:lstStyle>
            <a:lvl1pPr marL="457200" lvl="0" indent="-228600" algn="l">
              <a:lnSpc>
                <a:spcPct val="100000"/>
              </a:lnSpc>
              <a:spcBef>
                <a:spcPts val="300"/>
              </a:spcBef>
              <a:spcAft>
                <a:spcPts val="0"/>
              </a:spcAft>
              <a:buClr>
                <a:srgbClr val="862633"/>
              </a:buClr>
              <a:buSzPts val="3200"/>
              <a:buNone/>
              <a:defRPr sz="3200">
                <a:solidFill>
                  <a:srgbClr val="862633"/>
                </a:solidFill>
              </a:defRPr>
            </a:lvl1pPr>
            <a:lvl2pPr marL="914400" lvl="1" indent="-317500" algn="l">
              <a:lnSpc>
                <a:spcPct val="100000"/>
              </a:lnSpc>
              <a:spcBef>
                <a:spcPts val="300"/>
              </a:spcBef>
              <a:spcAft>
                <a:spcPts val="0"/>
              </a:spcAft>
              <a:buClr>
                <a:schemeClr val="dk2"/>
              </a:buClr>
              <a:buSzPts val="1400"/>
              <a:buChar char="–"/>
              <a:defRPr>
                <a:solidFill>
                  <a:schemeClr val="dk2"/>
                </a:solidFill>
              </a:defRPr>
            </a:lvl2pPr>
            <a:lvl3pPr marL="1371600" lvl="2" indent="-317500" algn="l">
              <a:lnSpc>
                <a:spcPct val="100000"/>
              </a:lnSpc>
              <a:spcBef>
                <a:spcPts val="300"/>
              </a:spcBef>
              <a:spcAft>
                <a:spcPts val="0"/>
              </a:spcAft>
              <a:buSzPts val="1400"/>
              <a:buChar char="8"/>
              <a:defRPr>
                <a:solidFill>
                  <a:schemeClr val="dk2"/>
                </a:solidFill>
              </a:defRPr>
            </a:lvl3pPr>
            <a:lvl4pPr marL="1828800" lvl="3" indent="-317500" algn="l">
              <a:lnSpc>
                <a:spcPct val="100000"/>
              </a:lnSpc>
              <a:spcBef>
                <a:spcPts val="300"/>
              </a:spcBef>
              <a:spcAft>
                <a:spcPts val="0"/>
              </a:spcAft>
              <a:buClr>
                <a:schemeClr val="dk2"/>
              </a:buClr>
              <a:buSzPts val="1400"/>
              <a:buChar char="»"/>
              <a:defRPr>
                <a:solidFill>
                  <a:schemeClr val="dk2"/>
                </a:solidFill>
              </a:defRPr>
            </a:lvl4pPr>
            <a:lvl5pPr marL="2286000" lvl="4" indent="-317500" algn="l">
              <a:lnSpc>
                <a:spcPct val="100000"/>
              </a:lnSpc>
              <a:spcBef>
                <a:spcPts val="300"/>
              </a:spcBef>
              <a:spcAft>
                <a:spcPts val="0"/>
              </a:spcAft>
              <a:buClr>
                <a:schemeClr val="dk2"/>
              </a:buClr>
              <a:buSzPts val="1400"/>
              <a:buChar char="»"/>
              <a:defRPr>
                <a:solidFill>
                  <a:schemeClr val="dk2"/>
                </a:solidFill>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pic>
        <p:nvPicPr>
          <p:cNvPr id="40" name="Google Shape;40;p91" descr="1 copy_Bellwether Logo Full Color.eps"/>
          <p:cNvPicPr preferRelativeResize="0"/>
          <p:nvPr/>
        </p:nvPicPr>
        <p:blipFill rotWithShape="1">
          <a:blip r:embed="rId6">
            <a:alphaModFix/>
          </a:blip>
          <a:srcRect/>
          <a:stretch/>
        </p:blipFill>
        <p:spPr>
          <a:xfrm>
            <a:off x="4540192" y="355033"/>
            <a:ext cx="2827488" cy="1070188"/>
          </a:xfrm>
          <a:prstGeom prst="rect">
            <a:avLst/>
          </a:prstGeom>
          <a:noFill/>
          <a:ln>
            <a:noFill/>
          </a:ln>
        </p:spPr>
      </p:pic>
      <p:cxnSp>
        <p:nvCxnSpPr>
          <p:cNvPr id="41" name="Google Shape;41;p91"/>
          <p:cNvCxnSpPr/>
          <p:nvPr/>
        </p:nvCxnSpPr>
        <p:spPr>
          <a:xfrm>
            <a:off x="7218044" y="724243"/>
            <a:ext cx="0" cy="377865"/>
          </a:xfrm>
          <a:prstGeom prst="straightConnector1">
            <a:avLst/>
          </a:prstGeom>
          <a:noFill/>
          <a:ln w="12700" cap="flat" cmpd="sng">
            <a:solidFill>
              <a:srgbClr val="A5A5A5"/>
            </a:solidFill>
            <a:prstDash val="solid"/>
            <a:round/>
            <a:headEnd type="none" w="sm" len="sm"/>
            <a:tailEnd type="none" w="sm" len="sm"/>
          </a:ln>
        </p:spPr>
      </p:cxnSp>
      <p:pic>
        <p:nvPicPr>
          <p:cNvPr id="42" name="Google Shape;42;p91"/>
          <p:cNvPicPr preferRelativeResize="0"/>
          <p:nvPr/>
        </p:nvPicPr>
        <p:blipFill rotWithShape="1">
          <a:blip r:embed="rId7">
            <a:alphaModFix/>
          </a:blip>
          <a:srcRect/>
          <a:stretch/>
        </p:blipFill>
        <p:spPr>
          <a:xfrm>
            <a:off x="7433748" y="627904"/>
            <a:ext cx="1321363" cy="552154"/>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wo Panel">
  <p:cSld name="Two Panel">
    <p:spTree>
      <p:nvGrpSpPr>
        <p:cNvPr id="1" name="Shape 43"/>
        <p:cNvGrpSpPr/>
        <p:nvPr/>
      </p:nvGrpSpPr>
      <p:grpSpPr>
        <a:xfrm>
          <a:off x="0" y="0"/>
          <a:ext cx="0" cy="0"/>
          <a:chOff x="0" y="0"/>
          <a:chExt cx="0" cy="0"/>
        </a:xfrm>
      </p:grpSpPr>
      <p:graphicFrame>
        <p:nvGraphicFramePr>
          <p:cNvPr id="44" name="Google Shape;44;p95"/>
          <p:cNvGraphicFramePr/>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6161" name="think-cell Slide" r:id="rId3" imgW="1587" imgH="1587" progId="TCLayout.ActiveDocument.1">
                  <p:embed/>
                </p:oleObj>
              </mc:Choice>
              <mc:Fallback>
                <p:oleObj name="think-cell Slide" r:id="rId3" imgW="1587" imgH="1587" progId="TCLayout.ActiveDocument.1">
                  <p:embed/>
                  <p:pic>
                    <p:nvPicPr>
                      <p:cNvPr id="44" name="Google Shape;44;p95"/>
                      <p:cNvPicPr preferRelativeResize="0"/>
                      <p:nvPr/>
                    </p:nvPicPr>
                    <p:blipFill rotWithShape="1">
                      <a:blip r:embed="rId4">
                        <a:alphaModFix/>
                      </a:blip>
                      <a:srcRect/>
                      <a:stretch/>
                    </p:blipFill>
                    <p:spPr>
                      <a:xfrm>
                        <a:off x="1588" y="1588"/>
                        <a:ext cx="1587" cy="1587"/>
                      </a:xfrm>
                      <a:prstGeom prst="rect">
                        <a:avLst/>
                      </a:prstGeom>
                      <a:noFill/>
                      <a:ln>
                        <a:noFill/>
                      </a:ln>
                    </p:spPr>
                  </p:pic>
                </p:oleObj>
              </mc:Fallback>
            </mc:AlternateContent>
          </a:graphicData>
        </a:graphic>
      </p:graphicFrame>
      <p:sp>
        <p:nvSpPr>
          <p:cNvPr id="45" name="Google Shape;45;p95"/>
          <p:cNvSpPr txBox="1">
            <a:spLocks noGrp="1"/>
          </p:cNvSpPr>
          <p:nvPr>
            <p:ph type="body" idx="1"/>
          </p:nvPr>
        </p:nvSpPr>
        <p:spPr>
          <a:xfrm>
            <a:off x="410928" y="1591325"/>
            <a:ext cx="4114800" cy="3957921"/>
          </a:xfrm>
          <a:prstGeom prst="rect">
            <a:avLst/>
          </a:prstGeom>
          <a:noFill/>
          <a:ln>
            <a:noFill/>
          </a:ln>
        </p:spPr>
        <p:txBody>
          <a:bodyPr spcFirstLastPara="1" wrap="square" lIns="91425" tIns="45700" rIns="91425" bIns="45700" anchor="t" anchorCtr="0">
            <a:noAutofit/>
          </a:bodyPr>
          <a:lstStyle>
            <a:lvl1pPr marL="457200" lvl="0" indent="-330200" algn="l">
              <a:lnSpc>
                <a:spcPct val="100000"/>
              </a:lnSpc>
              <a:spcBef>
                <a:spcPts val="300"/>
              </a:spcBef>
              <a:spcAft>
                <a:spcPts val="0"/>
              </a:spcAft>
              <a:buClr>
                <a:schemeClr val="dk1"/>
              </a:buClr>
              <a:buSzPts val="1600"/>
              <a:buChar char="•"/>
              <a:defRPr/>
            </a:lvl1pPr>
            <a:lvl2pPr marL="914400" lvl="1" indent="-317500" algn="l">
              <a:lnSpc>
                <a:spcPct val="100000"/>
              </a:lnSpc>
              <a:spcBef>
                <a:spcPts val="300"/>
              </a:spcBef>
              <a:spcAft>
                <a:spcPts val="0"/>
              </a:spcAft>
              <a:buClr>
                <a:schemeClr val="dk1"/>
              </a:buClr>
              <a:buSzPts val="1400"/>
              <a:buChar char="–"/>
              <a:defRPr/>
            </a:lvl2pPr>
            <a:lvl3pPr marL="1371600" lvl="2" indent="-317500" algn="l">
              <a:lnSpc>
                <a:spcPct val="100000"/>
              </a:lnSpc>
              <a:spcBef>
                <a:spcPts val="300"/>
              </a:spcBef>
              <a:spcAft>
                <a:spcPts val="0"/>
              </a:spcAft>
              <a:buSzPts val="1400"/>
              <a:buChar char="8"/>
              <a:defRPr/>
            </a:lvl3pPr>
            <a:lvl4pPr marL="1828800" lvl="3" indent="-317500" algn="l">
              <a:lnSpc>
                <a:spcPct val="100000"/>
              </a:lnSpc>
              <a:spcBef>
                <a:spcPts val="300"/>
              </a:spcBef>
              <a:spcAft>
                <a:spcPts val="0"/>
              </a:spcAft>
              <a:buClr>
                <a:schemeClr val="dk1"/>
              </a:buClr>
              <a:buSzPts val="1400"/>
              <a:buChar char="»"/>
              <a:defRPr/>
            </a:lvl4pPr>
            <a:lvl5pPr marL="2286000" lvl="4" indent="-317500" algn="l">
              <a:lnSpc>
                <a:spcPct val="100000"/>
              </a:lnSpc>
              <a:spcBef>
                <a:spcPts val="300"/>
              </a:spcBef>
              <a:spcAft>
                <a:spcPts val="0"/>
              </a:spcAft>
              <a:buClr>
                <a:schemeClr val="dk1"/>
              </a:buClr>
              <a:buSzPts val="14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46" name="Google Shape;46;p95"/>
          <p:cNvSpPr txBox="1">
            <a:spLocks noGrp="1"/>
          </p:cNvSpPr>
          <p:nvPr>
            <p:ph type="body" idx="2"/>
          </p:nvPr>
        </p:nvSpPr>
        <p:spPr>
          <a:xfrm>
            <a:off x="4611144" y="1591325"/>
            <a:ext cx="4114800" cy="3957921"/>
          </a:xfrm>
          <a:prstGeom prst="rect">
            <a:avLst/>
          </a:prstGeom>
          <a:noFill/>
          <a:ln>
            <a:noFill/>
          </a:ln>
        </p:spPr>
        <p:txBody>
          <a:bodyPr spcFirstLastPara="1" wrap="square" lIns="91425" tIns="45700" rIns="91425" bIns="45700" anchor="t" anchorCtr="0">
            <a:noAutofit/>
          </a:bodyPr>
          <a:lstStyle>
            <a:lvl1pPr marL="457200" lvl="0" indent="-330200" algn="l">
              <a:lnSpc>
                <a:spcPct val="100000"/>
              </a:lnSpc>
              <a:spcBef>
                <a:spcPts val="300"/>
              </a:spcBef>
              <a:spcAft>
                <a:spcPts val="0"/>
              </a:spcAft>
              <a:buClr>
                <a:schemeClr val="dk1"/>
              </a:buClr>
              <a:buSzPts val="1600"/>
              <a:buChar char="•"/>
              <a:defRPr/>
            </a:lvl1pPr>
            <a:lvl2pPr marL="914400" lvl="1" indent="-317500" algn="l">
              <a:lnSpc>
                <a:spcPct val="100000"/>
              </a:lnSpc>
              <a:spcBef>
                <a:spcPts val="300"/>
              </a:spcBef>
              <a:spcAft>
                <a:spcPts val="0"/>
              </a:spcAft>
              <a:buClr>
                <a:schemeClr val="dk1"/>
              </a:buClr>
              <a:buSzPts val="1400"/>
              <a:buChar char="–"/>
              <a:defRPr/>
            </a:lvl2pPr>
            <a:lvl3pPr marL="1371600" lvl="2" indent="-317500" algn="l">
              <a:lnSpc>
                <a:spcPct val="100000"/>
              </a:lnSpc>
              <a:spcBef>
                <a:spcPts val="300"/>
              </a:spcBef>
              <a:spcAft>
                <a:spcPts val="0"/>
              </a:spcAft>
              <a:buSzPts val="1400"/>
              <a:buChar char="8"/>
              <a:defRPr/>
            </a:lvl3pPr>
            <a:lvl4pPr marL="1828800" lvl="3" indent="-317500" algn="l">
              <a:lnSpc>
                <a:spcPct val="100000"/>
              </a:lnSpc>
              <a:spcBef>
                <a:spcPts val="300"/>
              </a:spcBef>
              <a:spcAft>
                <a:spcPts val="0"/>
              </a:spcAft>
              <a:buClr>
                <a:schemeClr val="dk1"/>
              </a:buClr>
              <a:buSzPts val="1400"/>
              <a:buChar char="»"/>
              <a:defRPr/>
            </a:lvl4pPr>
            <a:lvl5pPr marL="2286000" lvl="4" indent="-317500" algn="l">
              <a:lnSpc>
                <a:spcPct val="100000"/>
              </a:lnSpc>
              <a:spcBef>
                <a:spcPts val="300"/>
              </a:spcBef>
              <a:spcAft>
                <a:spcPts val="0"/>
              </a:spcAft>
              <a:buClr>
                <a:schemeClr val="dk1"/>
              </a:buClr>
              <a:buSzPts val="14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47" name="Google Shape;47;p95"/>
          <p:cNvSpPr txBox="1">
            <a:spLocks noGrp="1"/>
          </p:cNvSpPr>
          <p:nvPr>
            <p:ph type="title"/>
          </p:nvPr>
        </p:nvSpPr>
        <p:spPr>
          <a:xfrm>
            <a:off x="457200" y="0"/>
            <a:ext cx="8229600" cy="105678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862633"/>
              </a:buClr>
              <a:buSzPts val="2400"/>
              <a:buFont typeface="Arial"/>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95"/>
          <p:cNvSpPr txBox="1">
            <a:spLocks noGrp="1"/>
          </p:cNvSpPr>
          <p:nvPr>
            <p:ph type="ftr" idx="11"/>
          </p:nvPr>
        </p:nvSpPr>
        <p:spPr>
          <a:xfrm>
            <a:off x="457200" y="6356350"/>
            <a:ext cx="2895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888888"/>
              </a:buClr>
              <a:buSzPts val="1400"/>
              <a:buFont typeface="Arial"/>
              <a:buNone/>
              <a:defRPr/>
            </a:lvl1pPr>
            <a:lvl2pPr lvl="1" algn="l">
              <a:lnSpc>
                <a:spcPct val="100000"/>
              </a:lnSpc>
              <a:spcBef>
                <a:spcPts val="0"/>
              </a:spcBef>
              <a:spcAft>
                <a:spcPts val="0"/>
              </a:spcAft>
              <a:buClr>
                <a:schemeClr val="dk1"/>
              </a:buClr>
              <a:buSzPts val="1400"/>
              <a:buFont typeface="Arial"/>
              <a:buNone/>
              <a:defRPr/>
            </a:lvl2pPr>
            <a:lvl3pPr lvl="2" algn="l">
              <a:lnSpc>
                <a:spcPct val="100000"/>
              </a:lnSpc>
              <a:spcBef>
                <a:spcPts val="0"/>
              </a:spcBef>
              <a:spcAft>
                <a:spcPts val="0"/>
              </a:spcAft>
              <a:buClr>
                <a:schemeClr val="dk1"/>
              </a:buClr>
              <a:buSzPts val="1400"/>
              <a:buFont typeface="Arial"/>
              <a:buNone/>
              <a:defRPr/>
            </a:lvl3pPr>
            <a:lvl4pPr lvl="3" algn="l">
              <a:lnSpc>
                <a:spcPct val="100000"/>
              </a:lnSpc>
              <a:spcBef>
                <a:spcPts val="0"/>
              </a:spcBef>
              <a:spcAft>
                <a:spcPts val="0"/>
              </a:spcAft>
              <a:buClr>
                <a:schemeClr val="dk1"/>
              </a:buClr>
              <a:buSzPts val="1400"/>
              <a:buFont typeface="Arial"/>
              <a:buNone/>
              <a:defRPr/>
            </a:lvl4pPr>
            <a:lvl5pPr lvl="4" algn="l">
              <a:lnSpc>
                <a:spcPct val="100000"/>
              </a:lnSpc>
              <a:spcBef>
                <a:spcPts val="0"/>
              </a:spcBef>
              <a:spcAft>
                <a:spcPts val="0"/>
              </a:spcAft>
              <a:buClr>
                <a:schemeClr val="dk1"/>
              </a:buClr>
              <a:buSzPts val="1400"/>
              <a:buFont typeface="Arial"/>
              <a:buNone/>
              <a:defRPr/>
            </a:lvl5pPr>
            <a:lvl6pPr lvl="5" algn="l">
              <a:lnSpc>
                <a:spcPct val="100000"/>
              </a:lnSpc>
              <a:spcBef>
                <a:spcPts val="0"/>
              </a:spcBef>
              <a:spcAft>
                <a:spcPts val="0"/>
              </a:spcAft>
              <a:buClr>
                <a:schemeClr val="dk1"/>
              </a:buClr>
              <a:buSzPts val="1400"/>
              <a:buFont typeface="Arial"/>
              <a:buNone/>
              <a:defRPr/>
            </a:lvl6pPr>
            <a:lvl7pPr lvl="6" algn="l">
              <a:lnSpc>
                <a:spcPct val="100000"/>
              </a:lnSpc>
              <a:spcBef>
                <a:spcPts val="0"/>
              </a:spcBef>
              <a:spcAft>
                <a:spcPts val="0"/>
              </a:spcAft>
              <a:buClr>
                <a:schemeClr val="dk1"/>
              </a:buClr>
              <a:buSzPts val="1400"/>
              <a:buFont typeface="Arial"/>
              <a:buNone/>
              <a:defRPr/>
            </a:lvl7pPr>
            <a:lvl8pPr lvl="7" algn="l">
              <a:lnSpc>
                <a:spcPct val="100000"/>
              </a:lnSpc>
              <a:spcBef>
                <a:spcPts val="0"/>
              </a:spcBef>
              <a:spcAft>
                <a:spcPts val="0"/>
              </a:spcAft>
              <a:buClr>
                <a:schemeClr val="dk1"/>
              </a:buClr>
              <a:buSzPts val="1400"/>
              <a:buFont typeface="Arial"/>
              <a:buNone/>
              <a:defRPr/>
            </a:lvl8pPr>
            <a:lvl9pPr lvl="8" algn="l">
              <a:lnSpc>
                <a:spcPct val="100000"/>
              </a:lnSpc>
              <a:spcBef>
                <a:spcPts val="0"/>
              </a:spcBef>
              <a:spcAft>
                <a:spcPts val="0"/>
              </a:spcAft>
              <a:buClr>
                <a:schemeClr val="dk1"/>
              </a:buClr>
              <a:buSzPts val="1400"/>
              <a:buFont typeface="Arial"/>
              <a:buNone/>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matchingName="Blank slide">
  <p:cSld name="Blank slide">
    <p:spTree>
      <p:nvGrpSpPr>
        <p:cNvPr id="1" name="Shape 49"/>
        <p:cNvGrpSpPr/>
        <p:nvPr/>
      </p:nvGrpSpPr>
      <p:grpSpPr>
        <a:xfrm>
          <a:off x="0" y="0"/>
          <a:ext cx="0" cy="0"/>
          <a:chOff x="0" y="0"/>
          <a:chExt cx="0" cy="0"/>
        </a:xfrm>
      </p:grpSpPr>
      <p:graphicFrame>
        <p:nvGraphicFramePr>
          <p:cNvPr id="50" name="Google Shape;50;p96"/>
          <p:cNvGraphicFramePr/>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7185" name="think-cell Slide" r:id="rId3" imgW="1587" imgH="1587" progId="TCLayout.ActiveDocument.1">
                  <p:embed/>
                </p:oleObj>
              </mc:Choice>
              <mc:Fallback>
                <p:oleObj name="think-cell Slide" r:id="rId3" imgW="1587" imgH="1587" progId="TCLayout.ActiveDocument.1">
                  <p:embed/>
                  <p:pic>
                    <p:nvPicPr>
                      <p:cNvPr id="50" name="Google Shape;50;p96"/>
                      <p:cNvPicPr preferRelativeResize="0"/>
                      <p:nvPr/>
                    </p:nvPicPr>
                    <p:blipFill rotWithShape="1">
                      <a:blip r:embed="rId4">
                        <a:alphaModFix/>
                      </a:blip>
                      <a:srcRect/>
                      <a:stretch/>
                    </p:blipFill>
                    <p:spPr>
                      <a:xfrm>
                        <a:off x="1588" y="1588"/>
                        <a:ext cx="1587" cy="1587"/>
                      </a:xfrm>
                      <a:prstGeom prst="rect">
                        <a:avLst/>
                      </a:prstGeom>
                      <a:noFill/>
                      <a:ln>
                        <a:noFill/>
                      </a:ln>
                    </p:spPr>
                  </p:pic>
                </p:oleObj>
              </mc:Fallback>
            </mc:AlternateContent>
          </a:graphicData>
        </a:graphic>
      </p:graphicFrame>
      <p:sp>
        <p:nvSpPr>
          <p:cNvPr id="51" name="Google Shape;51;p96"/>
          <p:cNvSpPr txBox="1">
            <a:spLocks noGrp="1"/>
          </p:cNvSpPr>
          <p:nvPr>
            <p:ph type="title"/>
          </p:nvPr>
        </p:nvSpPr>
        <p:spPr>
          <a:xfrm>
            <a:off x="457200" y="0"/>
            <a:ext cx="8229600" cy="105678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862633"/>
              </a:buClr>
              <a:buSzPts val="2400"/>
              <a:buFont typeface="Arial"/>
              <a:buNone/>
              <a:defRPr>
                <a:solidFill>
                  <a:srgbClr val="862633"/>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96"/>
          <p:cNvSpPr txBox="1">
            <a:spLocks noGrp="1"/>
          </p:cNvSpPr>
          <p:nvPr>
            <p:ph type="ftr" idx="11"/>
          </p:nvPr>
        </p:nvSpPr>
        <p:spPr>
          <a:xfrm>
            <a:off x="457200" y="6356350"/>
            <a:ext cx="2895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888888"/>
              </a:buClr>
              <a:buSzPts val="1400"/>
              <a:buFont typeface="Arial"/>
              <a:buNone/>
              <a:defRPr/>
            </a:lvl1pPr>
            <a:lvl2pPr lvl="1" algn="l">
              <a:lnSpc>
                <a:spcPct val="100000"/>
              </a:lnSpc>
              <a:spcBef>
                <a:spcPts val="0"/>
              </a:spcBef>
              <a:spcAft>
                <a:spcPts val="0"/>
              </a:spcAft>
              <a:buClr>
                <a:schemeClr val="dk1"/>
              </a:buClr>
              <a:buSzPts val="1400"/>
              <a:buFont typeface="Arial"/>
              <a:buNone/>
              <a:defRPr/>
            </a:lvl2pPr>
            <a:lvl3pPr lvl="2" algn="l">
              <a:lnSpc>
                <a:spcPct val="100000"/>
              </a:lnSpc>
              <a:spcBef>
                <a:spcPts val="0"/>
              </a:spcBef>
              <a:spcAft>
                <a:spcPts val="0"/>
              </a:spcAft>
              <a:buClr>
                <a:schemeClr val="dk1"/>
              </a:buClr>
              <a:buSzPts val="1400"/>
              <a:buFont typeface="Arial"/>
              <a:buNone/>
              <a:defRPr/>
            </a:lvl3pPr>
            <a:lvl4pPr lvl="3" algn="l">
              <a:lnSpc>
                <a:spcPct val="100000"/>
              </a:lnSpc>
              <a:spcBef>
                <a:spcPts val="0"/>
              </a:spcBef>
              <a:spcAft>
                <a:spcPts val="0"/>
              </a:spcAft>
              <a:buClr>
                <a:schemeClr val="dk1"/>
              </a:buClr>
              <a:buSzPts val="1400"/>
              <a:buFont typeface="Arial"/>
              <a:buNone/>
              <a:defRPr/>
            </a:lvl4pPr>
            <a:lvl5pPr lvl="4" algn="l">
              <a:lnSpc>
                <a:spcPct val="100000"/>
              </a:lnSpc>
              <a:spcBef>
                <a:spcPts val="0"/>
              </a:spcBef>
              <a:spcAft>
                <a:spcPts val="0"/>
              </a:spcAft>
              <a:buClr>
                <a:schemeClr val="dk1"/>
              </a:buClr>
              <a:buSzPts val="1400"/>
              <a:buFont typeface="Arial"/>
              <a:buNone/>
              <a:defRPr/>
            </a:lvl5pPr>
            <a:lvl6pPr lvl="5" algn="l">
              <a:lnSpc>
                <a:spcPct val="100000"/>
              </a:lnSpc>
              <a:spcBef>
                <a:spcPts val="0"/>
              </a:spcBef>
              <a:spcAft>
                <a:spcPts val="0"/>
              </a:spcAft>
              <a:buClr>
                <a:schemeClr val="dk1"/>
              </a:buClr>
              <a:buSzPts val="1400"/>
              <a:buFont typeface="Arial"/>
              <a:buNone/>
              <a:defRPr/>
            </a:lvl6pPr>
            <a:lvl7pPr lvl="6" algn="l">
              <a:lnSpc>
                <a:spcPct val="100000"/>
              </a:lnSpc>
              <a:spcBef>
                <a:spcPts val="0"/>
              </a:spcBef>
              <a:spcAft>
                <a:spcPts val="0"/>
              </a:spcAft>
              <a:buClr>
                <a:schemeClr val="dk1"/>
              </a:buClr>
              <a:buSzPts val="1400"/>
              <a:buFont typeface="Arial"/>
              <a:buNone/>
              <a:defRPr/>
            </a:lvl7pPr>
            <a:lvl8pPr lvl="7" algn="l">
              <a:lnSpc>
                <a:spcPct val="100000"/>
              </a:lnSpc>
              <a:spcBef>
                <a:spcPts val="0"/>
              </a:spcBef>
              <a:spcAft>
                <a:spcPts val="0"/>
              </a:spcAft>
              <a:buClr>
                <a:schemeClr val="dk1"/>
              </a:buClr>
              <a:buSzPts val="1400"/>
              <a:buFont typeface="Arial"/>
              <a:buNone/>
              <a:defRPr/>
            </a:lvl8pPr>
            <a:lvl9pPr lvl="8" algn="l">
              <a:lnSpc>
                <a:spcPct val="100000"/>
              </a:lnSpc>
              <a:spcBef>
                <a:spcPts val="0"/>
              </a:spcBef>
              <a:spcAft>
                <a:spcPts val="0"/>
              </a:spcAft>
              <a:buClr>
                <a:schemeClr val="dk1"/>
              </a:buClr>
              <a:buSzPts val="1400"/>
              <a:buFont typeface="Arial"/>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oleObject" Target="../embeddings/oleObject1.bin"/><Relationship Id="rId4" Type="http://schemas.openxmlformats.org/officeDocument/2006/relationships/slideLayout" Target="../slideLayouts/slideLayout4.xml"/><Relationship Id="rId9" Type="http://schemas.openxmlformats.org/officeDocument/2006/relationships/vmlDrawing" Target="../drawings/vmlDrawing1.v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graphicFrame>
        <p:nvGraphicFramePr>
          <p:cNvPr id="10" name="Google Shape;10;p44"/>
          <p:cNvGraphicFramePr/>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41" name="think-cell Slide" r:id="rId10" imgW="1588" imgH="1588" progId="TCLayout.ActiveDocument.1">
                  <p:embed/>
                </p:oleObj>
              </mc:Choice>
              <mc:Fallback>
                <p:oleObj name="think-cell Slide" r:id="rId10" imgW="1588" imgH="1588" progId="TCLayout.ActiveDocument.1">
                  <p:embed/>
                  <p:pic>
                    <p:nvPicPr>
                      <p:cNvPr id="10" name="Google Shape;10;p44"/>
                      <p:cNvPicPr preferRelativeResize="0"/>
                      <p:nvPr/>
                    </p:nvPicPr>
                    <p:blipFill rotWithShape="1">
                      <a:blip r:embed="rId11">
                        <a:alphaModFix/>
                      </a:blip>
                      <a:srcRect/>
                      <a:stretch/>
                    </p:blipFill>
                    <p:spPr>
                      <a:xfrm>
                        <a:off x="1588" y="1588"/>
                        <a:ext cx="1588" cy="1588"/>
                      </a:xfrm>
                      <a:prstGeom prst="rect">
                        <a:avLst/>
                      </a:prstGeom>
                      <a:noFill/>
                      <a:ln>
                        <a:noFill/>
                      </a:ln>
                    </p:spPr>
                  </p:pic>
                </p:oleObj>
              </mc:Fallback>
            </mc:AlternateContent>
          </a:graphicData>
        </a:graphic>
      </p:graphicFrame>
      <p:pic>
        <p:nvPicPr>
          <p:cNvPr id="11" name="Google Shape;11;p44" descr="1 copy_Bellwether Logo Full Color.eps"/>
          <p:cNvPicPr preferRelativeResize="0"/>
          <p:nvPr/>
        </p:nvPicPr>
        <p:blipFill rotWithShape="1">
          <a:blip r:embed="rId12">
            <a:alphaModFix/>
          </a:blip>
          <a:srcRect/>
          <a:stretch/>
        </p:blipFill>
        <p:spPr>
          <a:xfrm>
            <a:off x="3728228" y="6280168"/>
            <a:ext cx="1728656" cy="654286"/>
          </a:xfrm>
          <a:prstGeom prst="rect">
            <a:avLst/>
          </a:prstGeom>
          <a:noFill/>
          <a:ln>
            <a:noFill/>
          </a:ln>
        </p:spPr>
      </p:pic>
      <p:cxnSp>
        <p:nvCxnSpPr>
          <p:cNvPr id="12" name="Google Shape;12;p44"/>
          <p:cNvCxnSpPr/>
          <p:nvPr/>
        </p:nvCxnSpPr>
        <p:spPr>
          <a:xfrm>
            <a:off x="0" y="1056785"/>
            <a:ext cx="9144000" cy="1588"/>
          </a:xfrm>
          <a:prstGeom prst="straightConnector1">
            <a:avLst/>
          </a:prstGeom>
          <a:noFill/>
          <a:ln w="63500" cap="flat" cmpd="sng">
            <a:solidFill>
              <a:srgbClr val="862633"/>
            </a:solidFill>
            <a:prstDash val="solid"/>
            <a:round/>
            <a:headEnd type="none" w="sm" len="sm"/>
            <a:tailEnd type="none" w="sm" len="sm"/>
          </a:ln>
        </p:spPr>
      </p:cxnSp>
      <p:sp>
        <p:nvSpPr>
          <p:cNvPr id="13" name="Google Shape;13;p44"/>
          <p:cNvSpPr txBox="1">
            <a:spLocks noGrp="1"/>
          </p:cNvSpPr>
          <p:nvPr>
            <p:ph type="title"/>
          </p:nvPr>
        </p:nvSpPr>
        <p:spPr>
          <a:xfrm>
            <a:off x="457200" y="0"/>
            <a:ext cx="8229600" cy="105678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862633"/>
              </a:buClr>
              <a:buSzPts val="2400"/>
              <a:buFont typeface="Arial"/>
              <a:buNone/>
              <a:defRPr sz="2400" b="0" i="0" u="none" strike="noStrike" cap="none">
                <a:solidFill>
                  <a:srgbClr val="862633"/>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4" name="Google Shape;14;p44"/>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lvl1pPr marL="457200" marR="0" lvl="0"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17500" algn="l" rtl="0">
              <a:lnSpc>
                <a:spcPct val="100000"/>
              </a:lnSpc>
              <a:spcBef>
                <a:spcPts val="3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2pPr>
            <a:lvl3pPr marL="1371600" marR="0" lvl="2" indent="-317500" algn="l" rtl="0">
              <a:lnSpc>
                <a:spcPct val="100000"/>
              </a:lnSpc>
              <a:spcBef>
                <a:spcPts val="300"/>
              </a:spcBef>
              <a:spcAft>
                <a:spcPts val="0"/>
              </a:spcAft>
              <a:buClr>
                <a:srgbClr val="000000"/>
              </a:buClr>
              <a:buSzPts val="1400"/>
              <a:buFont typeface="Arial"/>
              <a:buChar char="8"/>
              <a:defRPr sz="1400" b="0" i="0" u="none" strike="noStrike" cap="none">
                <a:solidFill>
                  <a:schemeClr val="dk1"/>
                </a:solidFill>
                <a:latin typeface="Arial"/>
                <a:ea typeface="Arial"/>
                <a:cs typeface="Arial"/>
                <a:sym typeface="Arial"/>
              </a:defRPr>
            </a:lvl3pPr>
            <a:lvl4pPr marL="1828800" marR="0" lvl="3" indent="-317500" algn="l" rtl="0">
              <a:lnSpc>
                <a:spcPct val="100000"/>
              </a:lnSpc>
              <a:spcBef>
                <a:spcPts val="3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4pPr>
            <a:lvl5pPr marL="2286000" marR="0" lvl="4" indent="-317500" algn="l" rtl="0">
              <a:lnSpc>
                <a:spcPct val="100000"/>
              </a:lnSpc>
              <a:spcBef>
                <a:spcPts val="3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5" name="Google Shape;15;p44"/>
          <p:cNvSpPr txBox="1"/>
          <p:nvPr/>
        </p:nvSpPr>
        <p:spPr>
          <a:xfrm>
            <a:off x="7010400" y="6492875"/>
            <a:ext cx="21336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888888"/>
                </a:solidFill>
                <a:latin typeface="Arial"/>
                <a:ea typeface="Arial"/>
                <a:cs typeface="Arial"/>
                <a:sym typeface="Arial"/>
              </a:rPr>
              <a:t>‹#›</a:t>
            </a:fld>
            <a:endParaRPr sz="1200" b="0" i="0" u="none" strike="noStrike" cap="none">
              <a:solidFill>
                <a:srgbClr val="888888"/>
              </a:solidFill>
              <a:latin typeface="Arial"/>
              <a:ea typeface="Arial"/>
              <a:cs typeface="Arial"/>
              <a:sym typeface="Arial"/>
            </a:endParaRPr>
          </a:p>
        </p:txBody>
      </p:sp>
      <p:sp>
        <p:nvSpPr>
          <p:cNvPr id="16" name="Google Shape;16;p44"/>
          <p:cNvSpPr txBox="1">
            <a:spLocks noGrp="1"/>
          </p:cNvSpPr>
          <p:nvPr>
            <p:ph type="ftr" idx="11"/>
          </p:nvPr>
        </p:nvSpPr>
        <p:spPr>
          <a:xfrm>
            <a:off x="457200" y="6356350"/>
            <a:ext cx="28956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888888"/>
              </a:buClr>
              <a:buSzPts val="1400"/>
              <a:buFont typeface="Arial"/>
              <a:buNone/>
              <a:defRPr sz="1000" b="0" i="0" u="none" strike="noStrike" cap="none">
                <a:solidFill>
                  <a:srgbClr val="888888"/>
                </a:solidFill>
                <a:latin typeface="Arial"/>
                <a:ea typeface="Arial"/>
                <a:cs typeface="Arial"/>
                <a:sym typeface="Arial"/>
              </a:defRPr>
            </a:lvl1pPr>
            <a:lvl2pPr marR="0" lvl="1" algn="l" rtl="0">
              <a:lnSpc>
                <a:spcPct val="100000"/>
              </a:lnSpc>
              <a:spcBef>
                <a:spcPts val="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4.xml"/><Relationship Id="rId1" Type="http://schemas.openxmlformats.org/officeDocument/2006/relationships/vmlDrawing" Target="../drawings/vmlDrawing16.vml"/><Relationship Id="rId5" Type="http://schemas.openxmlformats.org/officeDocument/2006/relationships/image" Target="../media/image1.png"/><Relationship Id="rId4" Type="http://schemas.openxmlformats.org/officeDocument/2006/relationships/oleObject" Target="../embeddings/oleObject16.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7" Type="http://schemas.openxmlformats.org/officeDocument/2006/relationships/image" Target="../media/image5.jpg"/><Relationship Id="rId2" Type="http://schemas.openxmlformats.org/officeDocument/2006/relationships/slideLayout" Target="../slideLayouts/slideLayout4.xml"/><Relationship Id="rId1" Type="http://schemas.openxmlformats.org/officeDocument/2006/relationships/vmlDrawing" Target="../drawings/vmlDrawing17.vml"/><Relationship Id="rId6" Type="http://schemas.openxmlformats.org/officeDocument/2006/relationships/hyperlink" Target="mailto:katie.rouse@bellwethereducation.org" TargetMode="External"/><Relationship Id="rId5" Type="http://schemas.openxmlformats.org/officeDocument/2006/relationships/image" Target="../media/image1.png"/><Relationship Id="rId4" Type="http://schemas.openxmlformats.org/officeDocument/2006/relationships/oleObject" Target="../embeddings/oleObject17.bin"/></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image" Target="../media/image1.png"/><Relationship Id="rId4" Type="http://schemas.openxmlformats.org/officeDocument/2006/relationships/oleObject" Target="../embeddings/oleObject8.bin"/></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3.xml"/><Relationship Id="rId1" Type="http://schemas.openxmlformats.org/officeDocument/2006/relationships/vmlDrawing" Target="../drawings/vmlDrawing9.vml"/><Relationship Id="rId5" Type="http://schemas.openxmlformats.org/officeDocument/2006/relationships/image" Target="../media/image1.png"/><Relationship Id="rId4" Type="http://schemas.openxmlformats.org/officeDocument/2006/relationships/oleObject" Target="../embeddings/oleObject9.bin"/></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vmlDrawing" Target="../drawings/vmlDrawing10.vml"/><Relationship Id="rId5" Type="http://schemas.openxmlformats.org/officeDocument/2006/relationships/image" Target="../media/image1.png"/><Relationship Id="rId4" Type="http://schemas.openxmlformats.org/officeDocument/2006/relationships/oleObject" Target="../embeddings/oleObject10.bin"/></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3.xml"/><Relationship Id="rId1" Type="http://schemas.openxmlformats.org/officeDocument/2006/relationships/vmlDrawing" Target="../drawings/vmlDrawing11.vml"/><Relationship Id="rId6" Type="http://schemas.openxmlformats.org/officeDocument/2006/relationships/hyperlink" Target="https://docs.google.com/spreadsheets/d/1Glkda2qqy1RNoLer0JWO7lfA3ozCsW1QSSKKvq1gzA0/edit#gid=786344164" TargetMode="External"/><Relationship Id="rId5" Type="http://schemas.openxmlformats.org/officeDocument/2006/relationships/image" Target="../media/image1.png"/><Relationship Id="rId4" Type="http://schemas.openxmlformats.org/officeDocument/2006/relationships/oleObject" Target="../embeddings/oleObject11.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3.xml"/><Relationship Id="rId1" Type="http://schemas.openxmlformats.org/officeDocument/2006/relationships/vmlDrawing" Target="../drawings/vmlDrawing12.vml"/><Relationship Id="rId5" Type="http://schemas.openxmlformats.org/officeDocument/2006/relationships/image" Target="../media/image1.png"/><Relationship Id="rId4" Type="http://schemas.openxmlformats.org/officeDocument/2006/relationships/oleObject" Target="../embeddings/oleObject12.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vmlDrawing" Target="../drawings/vmlDrawing13.vml"/><Relationship Id="rId5" Type="http://schemas.openxmlformats.org/officeDocument/2006/relationships/image" Target="../media/image1.png"/><Relationship Id="rId4" Type="http://schemas.openxmlformats.org/officeDocument/2006/relationships/oleObject" Target="../embeddings/oleObject13.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3.xml"/><Relationship Id="rId1" Type="http://schemas.openxmlformats.org/officeDocument/2006/relationships/vmlDrawing" Target="../drawings/vmlDrawing14.vml"/><Relationship Id="rId5" Type="http://schemas.openxmlformats.org/officeDocument/2006/relationships/image" Target="../media/image1.png"/><Relationship Id="rId4" Type="http://schemas.openxmlformats.org/officeDocument/2006/relationships/oleObject" Target="../embeddings/oleObject14.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4.xml"/><Relationship Id="rId1" Type="http://schemas.openxmlformats.org/officeDocument/2006/relationships/vmlDrawing" Target="../drawings/vmlDrawing15.vml"/><Relationship Id="rId5" Type="http://schemas.openxmlformats.org/officeDocument/2006/relationships/image" Target="../media/image1.png"/><Relationship Id="rId4" Type="http://schemas.openxmlformats.org/officeDocument/2006/relationships/oleObject" Target="../embeddings/oleObject15.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6"/>
        <p:cNvGrpSpPr/>
        <p:nvPr/>
      </p:nvGrpSpPr>
      <p:grpSpPr>
        <a:xfrm>
          <a:off x="0" y="0"/>
          <a:ext cx="0" cy="0"/>
          <a:chOff x="0" y="0"/>
          <a:chExt cx="0" cy="0"/>
        </a:xfrm>
      </p:grpSpPr>
      <p:sp>
        <p:nvSpPr>
          <p:cNvPr id="57" name="Google Shape;57;p2"/>
          <p:cNvSpPr txBox="1">
            <a:spLocks noGrp="1"/>
          </p:cNvSpPr>
          <p:nvPr>
            <p:ph type="subTitle" idx="1"/>
          </p:nvPr>
        </p:nvSpPr>
        <p:spPr>
          <a:xfrm>
            <a:off x="685800" y="4762500"/>
            <a:ext cx="7086600" cy="1752600"/>
          </a:xfrm>
          <a:prstGeom prst="rect">
            <a:avLst/>
          </a:prstGeom>
          <a:noFill/>
          <a:ln>
            <a:noFill/>
          </a:ln>
        </p:spPr>
        <p:txBody>
          <a:bodyPr spcFirstLastPara="1" wrap="square" lIns="91425" tIns="45700" rIns="91425" bIns="45700" anchor="t" anchorCtr="0">
            <a:normAutofit/>
          </a:bodyPr>
          <a:lstStyle/>
          <a:p>
            <a:pPr marL="457200" lvl="0" indent="-330200" algn="l" rtl="0">
              <a:lnSpc>
                <a:spcPct val="100000"/>
              </a:lnSpc>
              <a:spcBef>
                <a:spcPts val="300"/>
              </a:spcBef>
              <a:spcAft>
                <a:spcPts val="0"/>
              </a:spcAft>
              <a:buClr>
                <a:srgbClr val="FFFFFF"/>
              </a:buClr>
              <a:buSzPts val="2500"/>
              <a:buNone/>
            </a:pPr>
            <a:r>
              <a:rPr lang="en-US"/>
              <a:t>Summer 2020</a:t>
            </a:r>
            <a:endParaRPr/>
          </a:p>
        </p:txBody>
      </p:sp>
      <p:sp>
        <p:nvSpPr>
          <p:cNvPr id="58" name="Google Shape;58;p2"/>
          <p:cNvSpPr txBox="1">
            <a:spLocks noGrp="1"/>
          </p:cNvSpPr>
          <p:nvPr>
            <p:ph type="body" idx="2"/>
          </p:nvPr>
        </p:nvSpPr>
        <p:spPr>
          <a:xfrm>
            <a:off x="685800" y="2168278"/>
            <a:ext cx="7086600" cy="1979613"/>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00"/>
              </a:spcBef>
              <a:spcAft>
                <a:spcPts val="0"/>
              </a:spcAft>
              <a:buSzPts val="3200"/>
              <a:buNone/>
            </a:pPr>
            <a:r>
              <a:rPr lang="en-US" dirty="0"/>
              <a:t>A School Leader’s Guide to Effective Stakeholder Engagement</a:t>
            </a:r>
            <a:endParaRPr dirty="0"/>
          </a:p>
          <a:p>
            <a:pPr marL="0" lvl="0" indent="0" algn="l" rtl="0">
              <a:lnSpc>
                <a:spcPct val="100000"/>
              </a:lnSpc>
              <a:spcBef>
                <a:spcPts val="300"/>
              </a:spcBef>
              <a:spcAft>
                <a:spcPts val="0"/>
              </a:spcAft>
              <a:buSzPts val="3200"/>
              <a:buNone/>
            </a:pPr>
            <a:r>
              <a:rPr lang="en-US" sz="2000" i="1" dirty="0"/>
              <a:t>By Katie Rouse</a:t>
            </a:r>
            <a:endParaRPr sz="2000" i="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graphicFrame>
        <p:nvGraphicFramePr>
          <p:cNvPr id="181" name="Google Shape;181;p10" hidden="1"/>
          <p:cNvGraphicFramePr/>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6401" name="think-cell Slide" r:id="rId4" imgW="1588" imgH="1588" progId="TCLayout.ActiveDocument.1">
                  <p:embed/>
                </p:oleObj>
              </mc:Choice>
              <mc:Fallback>
                <p:oleObj name="think-cell Slide" r:id="rId4" imgW="1588" imgH="1588" progId="TCLayout.ActiveDocument.1">
                  <p:embed/>
                  <p:pic>
                    <p:nvPicPr>
                      <p:cNvPr id="181" name="Google Shape;181;p10"/>
                      <p:cNvPicPr preferRelativeResize="0"/>
                      <p:nvPr/>
                    </p:nvPicPr>
                    <p:blipFill rotWithShape="1">
                      <a:blip r:embed="rId5">
                        <a:alphaModFix/>
                      </a:blip>
                      <a:srcRect/>
                      <a:stretch/>
                    </p:blipFill>
                    <p:spPr>
                      <a:xfrm>
                        <a:off x="1588" y="1588"/>
                        <a:ext cx="1588" cy="1588"/>
                      </a:xfrm>
                      <a:prstGeom prst="rect">
                        <a:avLst/>
                      </a:prstGeom>
                      <a:noFill/>
                      <a:ln>
                        <a:noFill/>
                      </a:ln>
                    </p:spPr>
                  </p:pic>
                </p:oleObj>
              </mc:Fallback>
            </mc:AlternateContent>
          </a:graphicData>
        </a:graphic>
      </p:graphicFrame>
      <p:sp>
        <p:nvSpPr>
          <p:cNvPr id="182" name="Google Shape;182;p10"/>
          <p:cNvSpPr txBox="1">
            <a:spLocks noGrp="1"/>
          </p:cNvSpPr>
          <p:nvPr>
            <p:ph type="title"/>
          </p:nvPr>
        </p:nvSpPr>
        <p:spPr>
          <a:xfrm>
            <a:off x="457200" y="0"/>
            <a:ext cx="8229600" cy="10569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862633"/>
              </a:buClr>
              <a:buSzPts val="2400"/>
              <a:buFont typeface="Arial"/>
              <a:buNone/>
            </a:pPr>
            <a:r>
              <a:rPr lang="en-US"/>
              <a:t>Consider constraints on time and resources when tailoring your approach</a:t>
            </a:r>
            <a:endParaRPr/>
          </a:p>
        </p:txBody>
      </p:sp>
      <p:sp>
        <p:nvSpPr>
          <p:cNvPr id="183" name="Google Shape;183;p10"/>
          <p:cNvSpPr txBox="1">
            <a:spLocks noGrp="1"/>
          </p:cNvSpPr>
          <p:nvPr>
            <p:ph type="body" idx="1"/>
          </p:nvPr>
        </p:nvSpPr>
        <p:spPr>
          <a:xfrm>
            <a:off x="346364" y="2175163"/>
            <a:ext cx="8340436" cy="3948545"/>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461963" lvl="0" indent="-234949" algn="l" rtl="0">
              <a:lnSpc>
                <a:spcPct val="100000"/>
              </a:lnSpc>
              <a:spcBef>
                <a:spcPts val="300"/>
              </a:spcBef>
              <a:spcAft>
                <a:spcPts val="0"/>
              </a:spcAft>
              <a:buSzPts val="1400"/>
              <a:buChar char="•"/>
            </a:pPr>
            <a:r>
              <a:rPr lang="en-US" sz="1800" b="1" dirty="0"/>
              <a:t>Tailor the approach </a:t>
            </a:r>
            <a:r>
              <a:rPr lang="en-US" sz="1800" dirty="0"/>
              <a:t>based on level of engagement needed:</a:t>
            </a:r>
            <a:endParaRPr dirty="0"/>
          </a:p>
          <a:p>
            <a:pPr marL="687388" lvl="1" indent="-225425" algn="l" rtl="0">
              <a:lnSpc>
                <a:spcPct val="100000"/>
              </a:lnSpc>
              <a:spcBef>
                <a:spcPts val="300"/>
              </a:spcBef>
              <a:spcAft>
                <a:spcPts val="0"/>
              </a:spcAft>
              <a:buSzPts val="1400"/>
              <a:buChar char="–"/>
            </a:pPr>
            <a:r>
              <a:rPr lang="en-US" sz="1800" dirty="0"/>
              <a:t>If you don’t need significant buy-in from a person/group, consider including them only in broad communications</a:t>
            </a:r>
            <a:endParaRPr dirty="0"/>
          </a:p>
          <a:p>
            <a:pPr marL="687388" lvl="1" indent="-225425" algn="l" rtl="0">
              <a:lnSpc>
                <a:spcPct val="100000"/>
              </a:lnSpc>
              <a:spcBef>
                <a:spcPts val="300"/>
              </a:spcBef>
              <a:spcAft>
                <a:spcPts val="0"/>
              </a:spcAft>
              <a:buSzPts val="1400"/>
              <a:buChar char="–"/>
            </a:pPr>
            <a:r>
              <a:rPr lang="en-US" sz="1800" dirty="0"/>
              <a:t>If a group is highly resistant, consider using more tailored, 1-on-1 time with individuals/small groups as needed</a:t>
            </a:r>
            <a:endParaRPr dirty="0"/>
          </a:p>
          <a:p>
            <a:pPr marL="687388" lvl="1" indent="-225425" algn="l" rtl="0">
              <a:lnSpc>
                <a:spcPct val="100000"/>
              </a:lnSpc>
              <a:spcBef>
                <a:spcPts val="300"/>
              </a:spcBef>
              <a:spcAft>
                <a:spcPts val="0"/>
              </a:spcAft>
              <a:buSzPts val="1400"/>
              <a:buChar char="–"/>
            </a:pPr>
            <a:r>
              <a:rPr lang="en-US" sz="1800" dirty="0"/>
              <a:t>For groups with enthusiasm for your plans, find opportunities for them to interact with others to share this</a:t>
            </a:r>
            <a:endParaRPr dirty="0"/>
          </a:p>
          <a:p>
            <a:pPr marL="461963" lvl="0" indent="-234949" algn="l" rtl="0">
              <a:lnSpc>
                <a:spcPct val="100000"/>
              </a:lnSpc>
              <a:spcBef>
                <a:spcPts val="300"/>
              </a:spcBef>
              <a:spcAft>
                <a:spcPts val="0"/>
              </a:spcAft>
              <a:buSzPts val="1400"/>
              <a:buChar char="•"/>
            </a:pPr>
            <a:r>
              <a:rPr lang="en-US" sz="1800" b="1" dirty="0"/>
              <a:t>Be strategic about investments of limited time and resources </a:t>
            </a:r>
            <a:r>
              <a:rPr lang="en-US" sz="1800" dirty="0"/>
              <a:t>(more stakeholder engagement is usually good, but it must also be feasible for you/your team) </a:t>
            </a:r>
            <a:endParaRPr sz="1800" dirty="0"/>
          </a:p>
          <a:p>
            <a:pPr marL="461963" lvl="0" indent="-234949" algn="l" rtl="0">
              <a:lnSpc>
                <a:spcPct val="100000"/>
              </a:lnSpc>
              <a:spcBef>
                <a:spcPts val="600"/>
              </a:spcBef>
              <a:spcAft>
                <a:spcPts val="300"/>
              </a:spcAft>
              <a:buSzPts val="1400"/>
              <a:buChar char="•"/>
            </a:pPr>
            <a:r>
              <a:rPr lang="en-US" sz="1800" b="1" dirty="0"/>
              <a:t>Don’t underestimate the importance</a:t>
            </a:r>
            <a:r>
              <a:rPr lang="en-US" sz="1800" dirty="0"/>
              <a:t> of stakeholder engagement or the time required to do it well </a:t>
            </a:r>
            <a:endParaRPr sz="1800" dirty="0"/>
          </a:p>
        </p:txBody>
      </p:sp>
      <p:sp>
        <p:nvSpPr>
          <p:cNvPr id="184" name="Google Shape;184;p10"/>
          <p:cNvSpPr/>
          <p:nvPr/>
        </p:nvSpPr>
        <p:spPr>
          <a:xfrm>
            <a:off x="346364" y="1648693"/>
            <a:ext cx="8340436" cy="526471"/>
          </a:xfrm>
          <a:prstGeom prst="rect">
            <a:avLst/>
          </a:prstGeom>
          <a:solidFill>
            <a:schemeClr val="accent1"/>
          </a:solidFill>
          <a:ln w="25400" cap="flat" cmpd="sng">
            <a:solidFill>
              <a:srgbClr val="6C263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US" sz="1800" b="1" i="0" u="none" strike="noStrike" cap="none">
                <a:solidFill>
                  <a:schemeClr val="lt1"/>
                </a:solidFill>
                <a:latin typeface="Arial"/>
                <a:ea typeface="Arial"/>
                <a:cs typeface="Arial"/>
                <a:sym typeface="Arial"/>
              </a:rPr>
              <a:t>Tips for successful engagement from school leaders</a:t>
            </a:r>
            <a:endParaRPr sz="1800" b="1" i="0" u="none" strike="noStrike" cap="none">
              <a:solidFill>
                <a:schemeClr val="lt1"/>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graphicFrame>
        <p:nvGraphicFramePr>
          <p:cNvPr id="189" name="Google Shape;189;p11" hidden="1"/>
          <p:cNvGraphicFramePr/>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7425" name="think-cell Slide" r:id="rId4" imgW="1588" imgH="1588" progId="TCLayout.ActiveDocument.1">
                  <p:embed/>
                </p:oleObj>
              </mc:Choice>
              <mc:Fallback>
                <p:oleObj name="think-cell Slide" r:id="rId4" imgW="1588" imgH="1588" progId="TCLayout.ActiveDocument.1">
                  <p:embed/>
                  <p:pic>
                    <p:nvPicPr>
                      <p:cNvPr id="189" name="Google Shape;189;p11"/>
                      <p:cNvPicPr preferRelativeResize="0"/>
                      <p:nvPr/>
                    </p:nvPicPr>
                    <p:blipFill rotWithShape="1">
                      <a:blip r:embed="rId5">
                        <a:alphaModFix/>
                      </a:blip>
                      <a:srcRect/>
                      <a:stretch/>
                    </p:blipFill>
                    <p:spPr>
                      <a:xfrm>
                        <a:off x="1588" y="1588"/>
                        <a:ext cx="1588" cy="1588"/>
                      </a:xfrm>
                      <a:prstGeom prst="rect">
                        <a:avLst/>
                      </a:prstGeom>
                      <a:noFill/>
                      <a:ln>
                        <a:noFill/>
                      </a:ln>
                    </p:spPr>
                  </p:pic>
                </p:oleObj>
              </mc:Fallback>
            </mc:AlternateContent>
          </a:graphicData>
        </a:graphic>
      </p:graphicFrame>
      <p:sp>
        <p:nvSpPr>
          <p:cNvPr id="190" name="Google Shape;190;p11"/>
          <p:cNvSpPr txBox="1">
            <a:spLocks noGrp="1"/>
          </p:cNvSpPr>
          <p:nvPr>
            <p:ph type="title"/>
          </p:nvPr>
        </p:nvSpPr>
        <p:spPr>
          <a:xfrm>
            <a:off x="457200" y="0"/>
            <a:ext cx="8229600" cy="10569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862633"/>
              </a:buClr>
              <a:buSzPts val="2400"/>
              <a:buFont typeface="Arial"/>
              <a:buNone/>
            </a:pPr>
            <a:r>
              <a:rPr lang="en-US" dirty="0"/>
              <a:t>Author and Acknowledgments</a:t>
            </a:r>
            <a:endParaRPr dirty="0"/>
          </a:p>
        </p:txBody>
      </p:sp>
      <p:sp>
        <p:nvSpPr>
          <p:cNvPr id="191" name="Google Shape;191;p11"/>
          <p:cNvSpPr/>
          <p:nvPr/>
        </p:nvSpPr>
        <p:spPr>
          <a:xfrm>
            <a:off x="1991762" y="2114998"/>
            <a:ext cx="6695038" cy="778598"/>
          </a:xfrm>
          <a:prstGeom prst="rect">
            <a:avLst/>
          </a:prstGeom>
          <a:solidFill>
            <a:schemeClr val="lt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r>
              <a:rPr lang="en-US" sz="1400" b="0" i="0" u="none" strike="noStrike" cap="none" dirty="0">
                <a:solidFill>
                  <a:schemeClr val="dk1"/>
                </a:solidFill>
                <a:latin typeface="Arial"/>
                <a:ea typeface="Arial"/>
                <a:cs typeface="Arial"/>
                <a:sym typeface="Arial"/>
              </a:rPr>
              <a:t>Katie Rouse is a senior associate partner on the Strategic Advising team at Bellwether Education Partners. She can be reached at </a:t>
            </a:r>
            <a:r>
              <a:rPr lang="en-US" sz="1400" b="0" i="0" u="sng" strike="noStrike" cap="none" dirty="0">
                <a:solidFill>
                  <a:schemeClr val="dk1"/>
                </a:solidFill>
                <a:latin typeface="Arial"/>
                <a:ea typeface="Arial"/>
                <a:cs typeface="Arial"/>
                <a:sym typeface="Arial"/>
                <a:hlinkClick r:id="rId6"/>
              </a:rPr>
              <a:t>katie.rouse@bellwethereducation.org</a:t>
            </a:r>
            <a:r>
              <a:rPr lang="en-US" sz="1400" b="0" i="0" u="none" strike="noStrike" cap="none" dirty="0">
                <a:solidFill>
                  <a:schemeClr val="dk1"/>
                </a:solidFill>
                <a:latin typeface="Arial"/>
                <a:ea typeface="Arial"/>
                <a:cs typeface="Arial"/>
                <a:sym typeface="Arial"/>
              </a:rPr>
              <a:t> </a:t>
            </a:r>
            <a:endParaRPr sz="1400" b="0" i="0" u="none" strike="noStrike" cap="none" dirty="0">
              <a:solidFill>
                <a:schemeClr val="dk1"/>
              </a:solidFill>
              <a:latin typeface="Arial"/>
              <a:ea typeface="Arial"/>
              <a:cs typeface="Arial"/>
              <a:sym typeface="Arial"/>
            </a:endParaRPr>
          </a:p>
        </p:txBody>
      </p:sp>
      <p:pic>
        <p:nvPicPr>
          <p:cNvPr id="192" name="Google Shape;192;p11" descr="https://bellwethereducation.org/sites/default/files/2017_Katie_Rouse_web.JPG"/>
          <p:cNvPicPr preferRelativeResize="0"/>
          <p:nvPr/>
        </p:nvPicPr>
        <p:blipFill rotWithShape="1">
          <a:blip r:embed="rId7">
            <a:alphaModFix/>
          </a:blip>
          <a:srcRect/>
          <a:stretch/>
        </p:blipFill>
        <p:spPr>
          <a:xfrm>
            <a:off x="771211" y="1683945"/>
            <a:ext cx="1093803" cy="1640705"/>
          </a:xfrm>
          <a:prstGeom prst="rect">
            <a:avLst/>
          </a:prstGeom>
          <a:noFill/>
          <a:ln>
            <a:noFill/>
          </a:ln>
        </p:spPr>
      </p:pic>
      <p:sp>
        <p:nvSpPr>
          <p:cNvPr id="193" name="Google Shape;193;p11"/>
          <p:cNvSpPr/>
          <p:nvPr/>
        </p:nvSpPr>
        <p:spPr>
          <a:xfrm>
            <a:off x="771211" y="5543384"/>
            <a:ext cx="7440282" cy="810428"/>
          </a:xfrm>
          <a:prstGeom prst="rect">
            <a:avLst/>
          </a:prstGeom>
          <a:solidFill>
            <a:schemeClr val="lt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r>
              <a:rPr lang="en-US" sz="1400" b="0" i="1" u="none" strike="noStrike" cap="none" dirty="0">
                <a:solidFill>
                  <a:schemeClr val="dk1"/>
                </a:solidFill>
                <a:latin typeface="Arial"/>
                <a:ea typeface="Arial"/>
                <a:cs typeface="Arial"/>
                <a:sym typeface="Arial"/>
              </a:rPr>
              <a:t>Bellwether thanks the Walton Family Foundation for their financial support of this </a:t>
            </a:r>
            <a:r>
              <a:rPr lang="en-US" i="1" dirty="0" smtClean="0">
                <a:solidFill>
                  <a:schemeClr val="dk1"/>
                </a:solidFill>
              </a:rPr>
              <a:t>deck</a:t>
            </a:r>
            <a:r>
              <a:rPr lang="en-US" sz="1400" b="0" i="1" u="none" strike="noStrike" cap="none" dirty="0" smtClean="0">
                <a:solidFill>
                  <a:schemeClr val="dk1"/>
                </a:solidFill>
                <a:latin typeface="Arial"/>
                <a:ea typeface="Arial"/>
                <a:cs typeface="Arial"/>
                <a:sym typeface="Arial"/>
              </a:rPr>
              <a:t>. </a:t>
            </a:r>
            <a:r>
              <a:rPr lang="en-US" sz="1400" b="0" i="1" u="none" strike="noStrike" cap="none" dirty="0">
                <a:solidFill>
                  <a:schemeClr val="dk1"/>
                </a:solidFill>
                <a:latin typeface="Arial"/>
                <a:ea typeface="Arial"/>
                <a:cs typeface="Arial"/>
                <a:sym typeface="Arial"/>
              </a:rPr>
              <a:t>Any errors in fact or analysis are the responsibility of the author alone. </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graphicFrame>
        <p:nvGraphicFramePr>
          <p:cNvPr id="63" name="Google Shape;63;p3" hidden="1"/>
          <p:cNvGraphicFramePr/>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8209" name="think-cell Slide" r:id="rId4" imgW="1588" imgH="1588" progId="TCLayout.ActiveDocument.1">
                  <p:embed/>
                </p:oleObj>
              </mc:Choice>
              <mc:Fallback>
                <p:oleObj name="think-cell Slide" r:id="rId4" imgW="1588" imgH="1588" progId="TCLayout.ActiveDocument.1">
                  <p:embed/>
                  <p:pic>
                    <p:nvPicPr>
                      <p:cNvPr id="63" name="Google Shape;63;p3"/>
                      <p:cNvPicPr preferRelativeResize="0"/>
                      <p:nvPr/>
                    </p:nvPicPr>
                    <p:blipFill rotWithShape="1">
                      <a:blip r:embed="rId5">
                        <a:alphaModFix/>
                      </a:blip>
                      <a:srcRect/>
                      <a:stretch/>
                    </p:blipFill>
                    <p:spPr>
                      <a:xfrm>
                        <a:off x="1588" y="1588"/>
                        <a:ext cx="1588" cy="1588"/>
                      </a:xfrm>
                      <a:prstGeom prst="rect">
                        <a:avLst/>
                      </a:prstGeom>
                      <a:noFill/>
                      <a:ln>
                        <a:noFill/>
                      </a:ln>
                    </p:spPr>
                  </p:pic>
                </p:oleObj>
              </mc:Fallback>
            </mc:AlternateContent>
          </a:graphicData>
        </a:graphic>
      </p:graphicFrame>
      <p:sp>
        <p:nvSpPr>
          <p:cNvPr id="64" name="Google Shape;64;p3"/>
          <p:cNvSpPr txBox="1">
            <a:spLocks noGrp="1"/>
          </p:cNvSpPr>
          <p:nvPr>
            <p:ph type="title"/>
          </p:nvPr>
        </p:nvSpPr>
        <p:spPr>
          <a:xfrm>
            <a:off x="457200" y="0"/>
            <a:ext cx="8229600" cy="1056785"/>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2400"/>
              <a:buNone/>
            </a:pPr>
            <a:r>
              <a:rPr lang="en-US"/>
              <a:t>Orientation to this document </a:t>
            </a:r>
            <a:endParaRPr/>
          </a:p>
        </p:txBody>
      </p:sp>
      <p:sp>
        <p:nvSpPr>
          <p:cNvPr id="65" name="Google Shape;65;p3"/>
          <p:cNvSpPr txBox="1"/>
          <p:nvPr/>
        </p:nvSpPr>
        <p:spPr>
          <a:xfrm>
            <a:off x="457200" y="1629138"/>
            <a:ext cx="8229600" cy="427809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1800" b="0" i="0" u="none" strike="noStrike" cap="none" dirty="0">
                <a:solidFill>
                  <a:srgbClr val="000000"/>
                </a:solidFill>
                <a:latin typeface="Arial"/>
                <a:ea typeface="Arial"/>
                <a:cs typeface="Arial"/>
                <a:sym typeface="Arial"/>
              </a:rPr>
              <a:t>Schools can be remarkably vibrant communities, especially when they are grounded in the input and perspective from parents, teachers, community members, and students. Ongoing and proactive engagement with school stakeholders is also critical to sustaining success over time. </a:t>
            </a:r>
            <a:endParaRPr dirty="0"/>
          </a:p>
          <a:p>
            <a:pPr marL="0" marR="0" lvl="0" indent="0" algn="l" rtl="0">
              <a:lnSpc>
                <a:spcPct val="100000"/>
              </a:lnSpc>
              <a:spcBef>
                <a:spcPts val="600"/>
              </a:spcBef>
              <a:spcAft>
                <a:spcPts val="0"/>
              </a:spcAft>
              <a:buNone/>
            </a:pPr>
            <a:endParaRPr sz="1800" b="0" i="0" u="none" strike="noStrike" cap="none" dirty="0">
              <a:solidFill>
                <a:srgbClr val="000000"/>
              </a:solidFill>
              <a:latin typeface="Arial"/>
              <a:ea typeface="Arial"/>
              <a:cs typeface="Arial"/>
              <a:sym typeface="Arial"/>
            </a:endParaRPr>
          </a:p>
          <a:p>
            <a:pPr marL="0" marR="0" lvl="0" indent="0" algn="l" rtl="0">
              <a:lnSpc>
                <a:spcPct val="100000"/>
              </a:lnSpc>
              <a:spcBef>
                <a:spcPts val="600"/>
              </a:spcBef>
              <a:spcAft>
                <a:spcPts val="0"/>
              </a:spcAft>
              <a:buNone/>
            </a:pPr>
            <a:r>
              <a:rPr lang="en-US" sz="1800" b="0" i="0" u="none" strike="noStrike" cap="none" dirty="0">
                <a:solidFill>
                  <a:srgbClr val="000000"/>
                </a:solidFill>
                <a:latin typeface="Arial"/>
                <a:ea typeface="Arial"/>
                <a:cs typeface="Arial"/>
                <a:sym typeface="Arial"/>
              </a:rPr>
              <a:t>School leaders often wrestle with decisions that will affect their community, such as whether to open another school, change the school calendar, or begin a leadership transition. Sometimes, as has been the case in responding to the coronavirus pandemic, school leaders must confront changes and uncertainties that are beyond their control. In all of these instances, effective stakeholder engagement is essential. </a:t>
            </a:r>
            <a:endParaRPr dirty="0"/>
          </a:p>
          <a:p>
            <a:pPr marL="0" marR="0" lvl="0" indent="0" algn="l" rtl="0">
              <a:lnSpc>
                <a:spcPct val="100000"/>
              </a:lnSpc>
              <a:spcBef>
                <a:spcPts val="600"/>
              </a:spcBef>
              <a:spcAft>
                <a:spcPts val="0"/>
              </a:spcAft>
              <a:buNone/>
            </a:pPr>
            <a:endParaRPr sz="1800" b="0" i="0" u="none" strike="noStrike" cap="none" dirty="0">
              <a:solidFill>
                <a:srgbClr val="000000"/>
              </a:solidFill>
              <a:latin typeface="Arial"/>
              <a:ea typeface="Arial"/>
              <a:cs typeface="Arial"/>
              <a:sym typeface="Arial"/>
            </a:endParaRPr>
          </a:p>
          <a:p>
            <a:pPr marL="0" marR="0" lvl="0" indent="0" algn="l" rtl="0">
              <a:lnSpc>
                <a:spcPct val="100000"/>
              </a:lnSpc>
              <a:spcBef>
                <a:spcPts val="600"/>
              </a:spcBef>
              <a:spcAft>
                <a:spcPts val="0"/>
              </a:spcAft>
              <a:buNone/>
            </a:pPr>
            <a:r>
              <a:rPr lang="en-US" sz="1800" b="0" i="0" u="none" strike="noStrike" cap="none" dirty="0">
                <a:solidFill>
                  <a:srgbClr val="000000"/>
                </a:solidFill>
                <a:latin typeface="Arial"/>
                <a:ea typeface="Arial"/>
                <a:cs typeface="Arial"/>
                <a:sym typeface="Arial"/>
              </a:rPr>
              <a:t>This deck offers some simple tools for school leaders to use as they steer their organizations through change.</a:t>
            </a: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graphicFrame>
        <p:nvGraphicFramePr>
          <p:cNvPr id="70" name="Google Shape;70;p4" hidden="1"/>
          <p:cNvGraphicFramePr/>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9233" name="think-cell Slide" r:id="rId4" imgW="1588" imgH="1588" progId="TCLayout.ActiveDocument.1">
                  <p:embed/>
                </p:oleObj>
              </mc:Choice>
              <mc:Fallback>
                <p:oleObj name="think-cell Slide" r:id="rId4" imgW="1588" imgH="1588" progId="TCLayout.ActiveDocument.1">
                  <p:embed/>
                  <p:pic>
                    <p:nvPicPr>
                      <p:cNvPr id="70" name="Google Shape;70;p4"/>
                      <p:cNvPicPr preferRelativeResize="0"/>
                      <p:nvPr/>
                    </p:nvPicPr>
                    <p:blipFill rotWithShape="1">
                      <a:blip r:embed="rId5">
                        <a:alphaModFix/>
                      </a:blip>
                      <a:srcRect/>
                      <a:stretch/>
                    </p:blipFill>
                    <p:spPr>
                      <a:xfrm>
                        <a:off x="1588" y="1588"/>
                        <a:ext cx="1588" cy="1588"/>
                      </a:xfrm>
                      <a:prstGeom prst="rect">
                        <a:avLst/>
                      </a:prstGeom>
                      <a:noFill/>
                      <a:ln>
                        <a:noFill/>
                      </a:ln>
                    </p:spPr>
                  </p:pic>
                </p:oleObj>
              </mc:Fallback>
            </mc:AlternateContent>
          </a:graphicData>
        </a:graphic>
      </p:graphicFrame>
      <p:pic>
        <p:nvPicPr>
          <p:cNvPr id="71" name="Google Shape;71;p4"/>
          <p:cNvPicPr preferRelativeResize="0"/>
          <p:nvPr/>
        </p:nvPicPr>
        <p:blipFill rotWithShape="1">
          <a:blip r:embed="rId5">
            <a:alphaModFix/>
          </a:blip>
          <a:srcRect/>
          <a:stretch/>
        </p:blipFill>
        <p:spPr>
          <a:xfrm>
            <a:off x="1588" y="1588"/>
            <a:ext cx="1588" cy="1588"/>
          </a:xfrm>
          <a:prstGeom prst="rect">
            <a:avLst/>
          </a:prstGeom>
          <a:noFill/>
          <a:ln>
            <a:noFill/>
          </a:ln>
        </p:spPr>
      </p:pic>
      <p:sp>
        <p:nvSpPr>
          <p:cNvPr id="72" name="Google Shape;72;p4"/>
          <p:cNvSpPr txBox="1">
            <a:spLocks noGrp="1"/>
          </p:cNvSpPr>
          <p:nvPr>
            <p:ph type="title"/>
          </p:nvPr>
        </p:nvSpPr>
        <p:spPr>
          <a:xfrm>
            <a:off x="457200" y="0"/>
            <a:ext cx="8229600" cy="10569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862633"/>
              </a:buClr>
              <a:buSzPts val="2400"/>
              <a:buFont typeface="Arial"/>
              <a:buNone/>
            </a:pPr>
            <a:r>
              <a:rPr lang="en-US"/>
              <a:t>Who are my stakeholders, and what is stakeholder engagement? </a:t>
            </a:r>
            <a:endParaRPr sz="2400" b="0" i="0" u="sng" strike="noStrike" cap="none">
              <a:solidFill>
                <a:srgbClr val="862633"/>
              </a:solidFill>
              <a:latin typeface="Arial"/>
              <a:ea typeface="Arial"/>
              <a:cs typeface="Arial"/>
              <a:sym typeface="Arial"/>
            </a:endParaRPr>
          </a:p>
        </p:txBody>
      </p:sp>
      <p:sp>
        <p:nvSpPr>
          <p:cNvPr id="73" name="Google Shape;73;p4"/>
          <p:cNvSpPr txBox="1">
            <a:spLocks noGrp="1"/>
          </p:cNvSpPr>
          <p:nvPr>
            <p:ph type="body" idx="4294967295"/>
          </p:nvPr>
        </p:nvSpPr>
        <p:spPr>
          <a:xfrm>
            <a:off x="4746172" y="2511214"/>
            <a:ext cx="4169228" cy="3699993"/>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Arial"/>
              <a:buNone/>
            </a:pPr>
            <a:r>
              <a:rPr lang="en-US" b="1" dirty="0"/>
              <a:t>Effective stakeholder engagement:</a:t>
            </a:r>
            <a:endParaRPr dirty="0"/>
          </a:p>
          <a:p>
            <a:pPr marL="228600" lvl="0" indent="-228600" algn="l" rtl="0">
              <a:lnSpc>
                <a:spcPct val="100000"/>
              </a:lnSpc>
              <a:spcBef>
                <a:spcPts val="1200"/>
              </a:spcBef>
              <a:spcAft>
                <a:spcPts val="0"/>
              </a:spcAft>
              <a:buSzPts val="1800"/>
              <a:buChar char="•"/>
            </a:pPr>
            <a:r>
              <a:rPr lang="en-US" dirty="0"/>
              <a:t>Builds relationships or trust</a:t>
            </a:r>
            <a:endParaRPr dirty="0"/>
          </a:p>
          <a:p>
            <a:pPr marL="228600" lvl="0" indent="-228600" algn="l" rtl="0">
              <a:lnSpc>
                <a:spcPct val="100000"/>
              </a:lnSpc>
              <a:spcBef>
                <a:spcPts val="1200"/>
              </a:spcBef>
              <a:spcAft>
                <a:spcPts val="0"/>
              </a:spcAft>
              <a:buSzPts val="1800"/>
              <a:buChar char="•"/>
            </a:pPr>
            <a:r>
              <a:rPr lang="en-US" dirty="0"/>
              <a:t>Tailors communication to the needs and interests of individuals/groups</a:t>
            </a:r>
            <a:endParaRPr dirty="0"/>
          </a:p>
          <a:p>
            <a:pPr marL="228600" lvl="0" indent="-228600" algn="l" rtl="0">
              <a:lnSpc>
                <a:spcPct val="100000"/>
              </a:lnSpc>
              <a:spcBef>
                <a:spcPts val="1200"/>
              </a:spcBef>
              <a:spcAft>
                <a:spcPts val="0"/>
              </a:spcAft>
              <a:buSzPts val="1800"/>
              <a:buChar char="•"/>
            </a:pPr>
            <a:r>
              <a:rPr lang="en-US" dirty="0"/>
              <a:t>Uses a variety of methods to reach audiences</a:t>
            </a:r>
            <a:endParaRPr dirty="0"/>
          </a:p>
          <a:p>
            <a:pPr marL="228600" lvl="0" indent="-228600" algn="l" rtl="0">
              <a:lnSpc>
                <a:spcPct val="100000"/>
              </a:lnSpc>
              <a:spcBef>
                <a:spcPts val="1200"/>
              </a:spcBef>
              <a:spcAft>
                <a:spcPts val="0"/>
              </a:spcAft>
              <a:buSzPts val="1800"/>
              <a:buChar char="•"/>
            </a:pPr>
            <a:r>
              <a:rPr lang="en-US" dirty="0"/>
              <a:t>Surfaces and directly addresses incoming hopes, concerns, and commitments</a:t>
            </a:r>
            <a:endParaRPr dirty="0"/>
          </a:p>
          <a:p>
            <a:pPr marL="228600" lvl="0" indent="-228600" algn="l" rtl="0">
              <a:lnSpc>
                <a:spcPct val="100000"/>
              </a:lnSpc>
              <a:spcBef>
                <a:spcPts val="1200"/>
              </a:spcBef>
              <a:spcAft>
                <a:spcPts val="0"/>
              </a:spcAft>
              <a:buSzPts val="1800"/>
              <a:buChar char="•"/>
            </a:pPr>
            <a:r>
              <a:rPr lang="en-US" dirty="0"/>
              <a:t>Enables successful implementation of an organizational change or strategic plan</a:t>
            </a:r>
            <a:endParaRPr dirty="0"/>
          </a:p>
        </p:txBody>
      </p:sp>
      <p:sp>
        <p:nvSpPr>
          <p:cNvPr id="74" name="Google Shape;74;p4"/>
          <p:cNvSpPr txBox="1">
            <a:spLocks noGrp="1"/>
          </p:cNvSpPr>
          <p:nvPr>
            <p:ph type="ftr" idx="4294967295"/>
          </p:nvPr>
        </p:nvSpPr>
        <p:spPr>
          <a:xfrm>
            <a:off x="457200" y="6356350"/>
            <a:ext cx="2895600" cy="3651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888888"/>
              </a:buClr>
              <a:buSzPts val="1000"/>
              <a:buFont typeface="Arial"/>
              <a:buNone/>
            </a:pPr>
            <a:r>
              <a:rPr lang="en-US" sz="1000" b="0" i="0" u="none" strike="noStrike" cap="none">
                <a:solidFill>
                  <a:srgbClr val="888888"/>
                </a:solidFill>
                <a:latin typeface="Arial"/>
                <a:ea typeface="Arial"/>
                <a:cs typeface="Arial"/>
                <a:sym typeface="Arial"/>
              </a:rPr>
              <a:t> </a:t>
            </a:r>
            <a:endParaRPr sz="1000" b="0" i="0" u="none" strike="noStrike" cap="none">
              <a:solidFill>
                <a:srgbClr val="888888"/>
              </a:solidFill>
              <a:latin typeface="Arial"/>
              <a:ea typeface="Arial"/>
              <a:cs typeface="Arial"/>
              <a:sym typeface="Arial"/>
            </a:endParaRPr>
          </a:p>
        </p:txBody>
      </p:sp>
      <p:graphicFrame>
        <p:nvGraphicFramePr>
          <p:cNvPr id="75" name="Google Shape;75;p4"/>
          <p:cNvGraphicFramePr/>
          <p:nvPr/>
        </p:nvGraphicFramePr>
        <p:xfrm>
          <a:off x="316000" y="1372186"/>
          <a:ext cx="8512000" cy="968875"/>
        </p:xfrm>
        <a:graphic>
          <a:graphicData uri="http://schemas.openxmlformats.org/drawingml/2006/table">
            <a:tbl>
              <a:tblPr>
                <a:noFill/>
                <a:tableStyleId>{5526327B-C4C8-4EB0-99EA-09768E4D307D}</a:tableStyleId>
              </a:tblPr>
              <a:tblGrid>
                <a:gridCol w="8512000">
                  <a:extLst>
                    <a:ext uri="{9D8B030D-6E8A-4147-A177-3AD203B41FA5}">
                      <a16:colId xmlns:a16="http://schemas.microsoft.com/office/drawing/2014/main" val="20000"/>
                    </a:ext>
                  </a:extLst>
                </a:gridCol>
              </a:tblGrid>
              <a:tr h="968875">
                <a:tc>
                  <a:txBody>
                    <a:bodyPr/>
                    <a:lstStyle/>
                    <a:p>
                      <a:pPr marL="0" marR="0" lvl="0" indent="0" algn="ctr" rtl="0">
                        <a:lnSpc>
                          <a:spcPct val="100000"/>
                        </a:lnSpc>
                        <a:spcBef>
                          <a:spcPts val="0"/>
                        </a:spcBef>
                        <a:spcAft>
                          <a:spcPts val="0"/>
                        </a:spcAft>
                        <a:buClr>
                          <a:srgbClr val="000000"/>
                        </a:buClr>
                        <a:buSzPts val="1400"/>
                        <a:buFont typeface="Arial"/>
                        <a:buNone/>
                      </a:pPr>
                      <a:r>
                        <a:rPr lang="en-US" sz="1800" b="0" i="0" u="none" strike="noStrike" cap="none">
                          <a:solidFill>
                            <a:srgbClr val="000000"/>
                          </a:solidFill>
                          <a:latin typeface="Arial"/>
                          <a:ea typeface="Arial"/>
                          <a:cs typeface="Arial"/>
                          <a:sym typeface="Arial"/>
                        </a:rPr>
                        <a:t>Stakeholder engagement is the process of identifying the </a:t>
                      </a:r>
                      <a:r>
                        <a:rPr lang="en-US" sz="1800" b="1" i="0" u="none" strike="noStrike" cap="none">
                          <a:solidFill>
                            <a:srgbClr val="000000"/>
                          </a:solidFill>
                          <a:latin typeface="Arial"/>
                          <a:ea typeface="Arial"/>
                          <a:cs typeface="Arial"/>
                          <a:sym typeface="Arial"/>
                        </a:rPr>
                        <a:t>needs and expectations </a:t>
                      </a:r>
                      <a:r>
                        <a:rPr lang="en-US" sz="1800" b="0" i="0" u="none" strike="noStrike" cap="none">
                          <a:solidFill>
                            <a:srgbClr val="000000"/>
                          </a:solidFill>
                          <a:latin typeface="Arial"/>
                          <a:ea typeface="Arial"/>
                          <a:cs typeface="Arial"/>
                          <a:sym typeface="Arial"/>
                        </a:rPr>
                        <a:t>of the </a:t>
                      </a:r>
                      <a:r>
                        <a:rPr lang="en-US" sz="1800" b="1" i="0" u="none" strike="noStrike" cap="none">
                          <a:solidFill>
                            <a:srgbClr val="000000"/>
                          </a:solidFill>
                          <a:latin typeface="Arial"/>
                          <a:ea typeface="Arial"/>
                          <a:cs typeface="Arial"/>
                          <a:sym typeface="Arial"/>
                        </a:rPr>
                        <a:t>communities</a:t>
                      </a:r>
                      <a:r>
                        <a:rPr lang="en-US" sz="1800" b="0" i="0" u="none" strike="noStrike" cap="none">
                          <a:solidFill>
                            <a:srgbClr val="000000"/>
                          </a:solidFill>
                          <a:latin typeface="Arial"/>
                          <a:ea typeface="Arial"/>
                          <a:cs typeface="Arial"/>
                          <a:sym typeface="Arial"/>
                        </a:rPr>
                        <a:t> that support or benefit from your organization. </a:t>
                      </a:r>
                      <a:endParaRPr sz="1400" u="none" strike="noStrike" cap="none"/>
                    </a:p>
                  </a:txBody>
                  <a:tcPr marL="91450" marR="91450" marT="45725" marB="45725" anchor="ctr">
                    <a:lnL w="9525" cap="flat" cmpd="sng">
                      <a:solidFill>
                        <a:srgbClr val="FFFFFF"/>
                      </a:solidFill>
                      <a:prstDash val="solid"/>
                      <a:round/>
                      <a:headEnd type="none" w="sm" len="sm"/>
                      <a:tailEnd type="none" w="sm" len="sm"/>
                    </a:lnL>
                    <a:lnR w="9525" cap="flat" cmpd="sng">
                      <a:solidFill>
                        <a:srgbClr val="FFFFFF"/>
                      </a:solidFill>
                      <a:prstDash val="solid"/>
                      <a:round/>
                      <a:headEnd type="none" w="sm" len="sm"/>
                      <a:tailEnd type="none" w="sm" len="sm"/>
                    </a:lnR>
                    <a:lnT w="9525" cap="flat" cmpd="sng">
                      <a:solidFill>
                        <a:srgbClr val="FFFFFF"/>
                      </a:solidFill>
                      <a:prstDash val="solid"/>
                      <a:round/>
                      <a:headEnd type="none" w="sm" len="sm"/>
                      <a:tailEnd type="none" w="sm" len="sm"/>
                    </a:lnT>
                    <a:lnB w="9525" cap="flat" cmpd="sng">
                      <a:solidFill>
                        <a:srgbClr val="FFFFFF"/>
                      </a:solidFill>
                      <a:prstDash val="solid"/>
                      <a:round/>
                      <a:headEnd type="none" w="sm" len="sm"/>
                      <a:tailEnd type="none" w="sm" len="sm"/>
                    </a:lnB>
                    <a:solidFill>
                      <a:srgbClr val="F0C8CE"/>
                    </a:solidFill>
                  </a:tcPr>
                </a:tc>
                <a:extLst>
                  <a:ext uri="{0D108BD9-81ED-4DB2-BD59-A6C34878D82A}">
                    <a16:rowId xmlns:a16="http://schemas.microsoft.com/office/drawing/2014/main" val="10000"/>
                  </a:ext>
                </a:extLst>
              </a:tr>
            </a:tbl>
          </a:graphicData>
        </a:graphic>
      </p:graphicFrame>
      <p:sp>
        <p:nvSpPr>
          <p:cNvPr id="76" name="Google Shape;76;p4"/>
          <p:cNvSpPr txBox="1">
            <a:spLocks noGrp="1"/>
          </p:cNvSpPr>
          <p:nvPr>
            <p:ph type="body" idx="4294967295"/>
          </p:nvPr>
        </p:nvSpPr>
        <p:spPr>
          <a:xfrm>
            <a:off x="316000" y="2511213"/>
            <a:ext cx="4430171" cy="4065094"/>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Arial"/>
              <a:buNone/>
            </a:pPr>
            <a:r>
              <a:rPr lang="en-US" b="1"/>
              <a:t>Stakeholders may include:</a:t>
            </a:r>
            <a:endParaRPr/>
          </a:p>
          <a:p>
            <a:pPr marL="228600" lvl="0" indent="-228600" algn="l" rtl="0">
              <a:lnSpc>
                <a:spcPct val="100000"/>
              </a:lnSpc>
              <a:spcBef>
                <a:spcPts val="1200"/>
              </a:spcBef>
              <a:spcAft>
                <a:spcPts val="0"/>
              </a:spcAft>
              <a:buSzPts val="1800"/>
              <a:buChar char="•"/>
            </a:pPr>
            <a:r>
              <a:rPr lang="en-US" b="1"/>
              <a:t>Students</a:t>
            </a:r>
            <a:r>
              <a:rPr lang="en-US"/>
              <a:t> enrolled in the school and their </a:t>
            </a:r>
            <a:r>
              <a:rPr lang="en-US" b="1"/>
              <a:t>families</a:t>
            </a:r>
            <a:endParaRPr/>
          </a:p>
          <a:p>
            <a:pPr marL="228600" lvl="0" indent="-228600" algn="l" rtl="0">
              <a:lnSpc>
                <a:spcPct val="100000"/>
              </a:lnSpc>
              <a:spcBef>
                <a:spcPts val="1200"/>
              </a:spcBef>
              <a:spcAft>
                <a:spcPts val="0"/>
              </a:spcAft>
              <a:buSzPts val="1800"/>
              <a:buChar char="•"/>
            </a:pPr>
            <a:r>
              <a:rPr lang="en-US" b="1"/>
              <a:t>Community groups </a:t>
            </a:r>
            <a:r>
              <a:rPr lang="en-US"/>
              <a:t>that partner with the school and/or have helped the school build relationships in the community</a:t>
            </a:r>
            <a:endParaRPr/>
          </a:p>
          <a:p>
            <a:pPr marL="228600" lvl="0" indent="-228600" algn="l" rtl="0">
              <a:lnSpc>
                <a:spcPct val="100000"/>
              </a:lnSpc>
              <a:spcBef>
                <a:spcPts val="1200"/>
              </a:spcBef>
              <a:spcAft>
                <a:spcPts val="0"/>
              </a:spcAft>
              <a:buSzPts val="1800"/>
              <a:buChar char="•"/>
            </a:pPr>
            <a:r>
              <a:rPr lang="en-US" b="1"/>
              <a:t>Teachers</a:t>
            </a:r>
            <a:r>
              <a:rPr lang="en-US"/>
              <a:t> and others who work at the school </a:t>
            </a:r>
            <a:endParaRPr/>
          </a:p>
          <a:p>
            <a:pPr marL="228600" lvl="0" indent="-228600" algn="l" rtl="0">
              <a:lnSpc>
                <a:spcPct val="100000"/>
              </a:lnSpc>
              <a:spcBef>
                <a:spcPts val="1200"/>
              </a:spcBef>
              <a:spcAft>
                <a:spcPts val="0"/>
              </a:spcAft>
              <a:buSzPts val="1800"/>
              <a:buChar char="•"/>
            </a:pPr>
            <a:r>
              <a:rPr lang="en-US" b="1"/>
              <a:t>Board members</a:t>
            </a:r>
            <a:r>
              <a:rPr lang="en-US"/>
              <a:t> who govern the school and represent the school to local influencers</a:t>
            </a:r>
            <a:endParaRPr/>
          </a:p>
          <a:p>
            <a:pPr marL="228600" lvl="0" indent="-228600" algn="l" rtl="0">
              <a:lnSpc>
                <a:spcPct val="100000"/>
              </a:lnSpc>
              <a:spcBef>
                <a:spcPts val="1200"/>
              </a:spcBef>
              <a:spcAft>
                <a:spcPts val="0"/>
              </a:spcAft>
              <a:buSzPts val="1800"/>
              <a:buChar char="•"/>
            </a:pPr>
            <a:r>
              <a:rPr lang="en-US" b="1"/>
              <a:t>Funders</a:t>
            </a:r>
            <a:r>
              <a:rPr lang="en-US"/>
              <a:t> who have invested (or could invest) in the school’s success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graphicFrame>
        <p:nvGraphicFramePr>
          <p:cNvPr id="81" name="Google Shape;81;p5" hidden="1"/>
          <p:cNvGraphicFramePr/>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257" name="think-cell Slide" r:id="rId4" imgW="1588" imgH="1588" progId="TCLayout.ActiveDocument.1">
                  <p:embed/>
                </p:oleObj>
              </mc:Choice>
              <mc:Fallback>
                <p:oleObj name="think-cell Slide" r:id="rId4" imgW="1588" imgH="1588" progId="TCLayout.ActiveDocument.1">
                  <p:embed/>
                  <p:pic>
                    <p:nvPicPr>
                      <p:cNvPr id="81" name="Google Shape;81;p5"/>
                      <p:cNvPicPr preferRelativeResize="0"/>
                      <p:nvPr/>
                    </p:nvPicPr>
                    <p:blipFill rotWithShape="1">
                      <a:blip r:embed="rId5">
                        <a:alphaModFix/>
                      </a:blip>
                      <a:srcRect/>
                      <a:stretch/>
                    </p:blipFill>
                    <p:spPr>
                      <a:xfrm>
                        <a:off x="1588" y="1588"/>
                        <a:ext cx="1588" cy="1588"/>
                      </a:xfrm>
                      <a:prstGeom prst="rect">
                        <a:avLst/>
                      </a:prstGeom>
                      <a:noFill/>
                      <a:ln>
                        <a:noFill/>
                      </a:ln>
                    </p:spPr>
                  </p:pic>
                </p:oleObj>
              </mc:Fallback>
            </mc:AlternateContent>
          </a:graphicData>
        </a:graphic>
      </p:graphicFrame>
      <p:sp>
        <p:nvSpPr>
          <p:cNvPr id="82" name="Google Shape;82;p5"/>
          <p:cNvSpPr txBox="1">
            <a:spLocks noGrp="1"/>
          </p:cNvSpPr>
          <p:nvPr>
            <p:ph type="title"/>
          </p:nvPr>
        </p:nvSpPr>
        <p:spPr>
          <a:xfrm>
            <a:off x="457200" y="0"/>
            <a:ext cx="8229600" cy="10569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862633"/>
              </a:buClr>
              <a:buSzPts val="2400"/>
              <a:buFont typeface="Arial"/>
              <a:buNone/>
            </a:pPr>
            <a:r>
              <a:rPr lang="en-US"/>
              <a:t>Thoughtful and effective stakeholder engagement follows three simple steps </a:t>
            </a:r>
            <a:endParaRPr/>
          </a:p>
        </p:txBody>
      </p:sp>
      <p:grpSp>
        <p:nvGrpSpPr>
          <p:cNvPr id="83" name="Google Shape;83;p5"/>
          <p:cNvGrpSpPr/>
          <p:nvPr/>
        </p:nvGrpSpPr>
        <p:grpSpPr>
          <a:xfrm>
            <a:off x="-276038" y="1676958"/>
            <a:ext cx="9252728" cy="3988990"/>
            <a:chOff x="56472" y="817977"/>
            <a:chExt cx="9252728" cy="3988990"/>
          </a:xfrm>
        </p:grpSpPr>
        <p:sp>
          <p:nvSpPr>
            <p:cNvPr id="84" name="Google Shape;84;p5"/>
            <p:cNvSpPr/>
            <p:nvPr/>
          </p:nvSpPr>
          <p:spPr>
            <a:xfrm>
              <a:off x="6481748" y="1398732"/>
              <a:ext cx="2827452" cy="2827975"/>
            </a:xfrm>
            <a:prstGeom prst="ellipse">
              <a:avLst/>
            </a:prstGeom>
            <a:solidFill>
              <a:srgbClr val="953243"/>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85;p5"/>
            <p:cNvSpPr/>
            <p:nvPr/>
          </p:nvSpPr>
          <p:spPr>
            <a:xfrm>
              <a:off x="6575628" y="1493015"/>
              <a:ext cx="2639692" cy="2639411"/>
            </a:xfrm>
            <a:prstGeom prst="ellipse">
              <a:avLst/>
            </a:prstGeom>
            <a:solidFill>
              <a:schemeClr val="lt1">
                <a:alpha val="89803"/>
              </a:schemeClr>
            </a:solidFill>
            <a:ln w="25400" cap="flat" cmpd="sng">
              <a:solidFill>
                <a:srgbClr val="95324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5"/>
            <p:cNvSpPr txBox="1"/>
            <p:nvPr/>
          </p:nvSpPr>
          <p:spPr>
            <a:xfrm>
              <a:off x="6952990" y="1870144"/>
              <a:ext cx="1884968" cy="1885151"/>
            </a:xfrm>
            <a:prstGeom prst="rect">
              <a:avLst/>
            </a:prstGeom>
            <a:noFill/>
            <a:ln>
              <a:noFill/>
            </a:ln>
          </p:spPr>
          <p:txBody>
            <a:bodyPr spcFirstLastPara="1" wrap="square" lIns="25400" tIns="25400" rIns="25400" bIns="25400" anchor="ctr" anchorCtr="0">
              <a:noAutofit/>
            </a:bodyPr>
            <a:lstStyle/>
            <a:p>
              <a:pPr marL="0" marR="0" lvl="0" indent="0" algn="ctr" rtl="0">
                <a:lnSpc>
                  <a:spcPct val="90000"/>
                </a:lnSpc>
                <a:spcBef>
                  <a:spcPts val="0"/>
                </a:spcBef>
                <a:spcAft>
                  <a:spcPts val="0"/>
                </a:spcAft>
                <a:buNone/>
              </a:pPr>
              <a:r>
                <a:rPr lang="en-US" sz="2000" b="0" i="0" u="none" strike="noStrike" cap="none">
                  <a:solidFill>
                    <a:srgbClr val="000000"/>
                  </a:solidFill>
                  <a:latin typeface="Arial"/>
                  <a:ea typeface="Arial"/>
                  <a:cs typeface="Arial"/>
                  <a:sym typeface="Arial"/>
                </a:rPr>
                <a:t>3) Plan for stakeholder engagement</a:t>
              </a:r>
              <a:endParaRPr sz="2000" b="0" i="0" u="none" strike="noStrike" cap="none">
                <a:solidFill>
                  <a:srgbClr val="000000"/>
                </a:solidFill>
                <a:latin typeface="Arial"/>
                <a:ea typeface="Arial"/>
                <a:cs typeface="Arial"/>
                <a:sym typeface="Arial"/>
              </a:endParaRPr>
            </a:p>
          </p:txBody>
        </p:sp>
        <p:sp>
          <p:nvSpPr>
            <p:cNvPr id="87" name="Google Shape;87;p5"/>
            <p:cNvSpPr/>
            <p:nvPr/>
          </p:nvSpPr>
          <p:spPr>
            <a:xfrm rot="2700000">
              <a:off x="3562899" y="1402151"/>
              <a:ext cx="2820642" cy="2820642"/>
            </a:xfrm>
            <a:prstGeom prst="teardrop">
              <a:avLst>
                <a:gd name="adj" fmla="val 100000"/>
              </a:avLst>
            </a:prstGeom>
            <a:solidFill>
              <a:srgbClr val="953243"/>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5"/>
            <p:cNvSpPr/>
            <p:nvPr/>
          </p:nvSpPr>
          <p:spPr>
            <a:xfrm>
              <a:off x="3653374" y="1493015"/>
              <a:ext cx="2639692" cy="2639411"/>
            </a:xfrm>
            <a:prstGeom prst="ellipse">
              <a:avLst/>
            </a:prstGeom>
            <a:solidFill>
              <a:schemeClr val="lt1">
                <a:alpha val="89803"/>
              </a:schemeClr>
            </a:solidFill>
            <a:ln w="25400" cap="flat" cmpd="sng">
              <a:solidFill>
                <a:srgbClr val="95324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89;p5"/>
            <p:cNvSpPr txBox="1"/>
            <p:nvPr/>
          </p:nvSpPr>
          <p:spPr>
            <a:xfrm>
              <a:off x="4030736" y="1870144"/>
              <a:ext cx="1884968" cy="1885151"/>
            </a:xfrm>
            <a:prstGeom prst="rect">
              <a:avLst/>
            </a:prstGeom>
            <a:noFill/>
            <a:ln>
              <a:noFill/>
            </a:ln>
          </p:spPr>
          <p:txBody>
            <a:bodyPr spcFirstLastPara="1" wrap="square" lIns="25400" tIns="25400" rIns="25400" bIns="25400" anchor="ctr" anchorCtr="0">
              <a:noAutofit/>
            </a:bodyPr>
            <a:lstStyle/>
            <a:p>
              <a:pPr marL="0" marR="0" lvl="0" indent="0" algn="ctr" rtl="0">
                <a:lnSpc>
                  <a:spcPct val="90000"/>
                </a:lnSpc>
                <a:spcBef>
                  <a:spcPts val="0"/>
                </a:spcBef>
                <a:spcAft>
                  <a:spcPts val="0"/>
                </a:spcAft>
                <a:buNone/>
              </a:pPr>
              <a:r>
                <a:rPr lang="en-US" sz="2000" b="0" i="0" u="none" strike="noStrike" cap="none">
                  <a:solidFill>
                    <a:srgbClr val="000000"/>
                  </a:solidFill>
                  <a:latin typeface="Arial"/>
                  <a:ea typeface="Arial"/>
                  <a:cs typeface="Arial"/>
                  <a:sym typeface="Arial"/>
                </a:rPr>
                <a:t>2) Map the gap between current and desired stakeholder support</a:t>
              </a:r>
              <a:endParaRPr sz="2000" b="0" i="0" u="none" strike="noStrike" cap="none">
                <a:solidFill>
                  <a:srgbClr val="000000"/>
                </a:solidFill>
                <a:latin typeface="Arial"/>
                <a:ea typeface="Arial"/>
                <a:cs typeface="Arial"/>
                <a:sym typeface="Arial"/>
              </a:endParaRPr>
            </a:p>
          </p:txBody>
        </p:sp>
        <p:sp>
          <p:nvSpPr>
            <p:cNvPr id="90" name="Google Shape;90;p5"/>
            <p:cNvSpPr/>
            <p:nvPr/>
          </p:nvSpPr>
          <p:spPr>
            <a:xfrm rot="2700000">
              <a:off x="640646" y="1402151"/>
              <a:ext cx="2820642" cy="2820642"/>
            </a:xfrm>
            <a:prstGeom prst="teardrop">
              <a:avLst>
                <a:gd name="adj" fmla="val 100000"/>
              </a:avLst>
            </a:prstGeom>
            <a:solidFill>
              <a:srgbClr val="953243"/>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5"/>
            <p:cNvSpPr/>
            <p:nvPr/>
          </p:nvSpPr>
          <p:spPr>
            <a:xfrm>
              <a:off x="731121" y="1493015"/>
              <a:ext cx="2639692" cy="2639411"/>
            </a:xfrm>
            <a:prstGeom prst="ellipse">
              <a:avLst/>
            </a:prstGeom>
            <a:solidFill>
              <a:schemeClr val="lt1">
                <a:alpha val="89803"/>
              </a:schemeClr>
            </a:solidFill>
            <a:ln w="25400" cap="flat" cmpd="sng">
              <a:solidFill>
                <a:srgbClr val="95324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p5"/>
            <p:cNvSpPr txBox="1"/>
            <p:nvPr/>
          </p:nvSpPr>
          <p:spPr>
            <a:xfrm>
              <a:off x="1108483" y="1870144"/>
              <a:ext cx="1884968" cy="1885151"/>
            </a:xfrm>
            <a:prstGeom prst="rect">
              <a:avLst/>
            </a:prstGeom>
            <a:noFill/>
            <a:ln>
              <a:noFill/>
            </a:ln>
          </p:spPr>
          <p:txBody>
            <a:bodyPr spcFirstLastPara="1" wrap="square" lIns="25400" tIns="25400" rIns="25400" bIns="25400" anchor="ctr" anchorCtr="0">
              <a:noAutofit/>
            </a:bodyPr>
            <a:lstStyle/>
            <a:p>
              <a:pPr marL="0" marR="0" lvl="0" indent="0" algn="ctr" rtl="0">
                <a:lnSpc>
                  <a:spcPct val="90000"/>
                </a:lnSpc>
                <a:spcBef>
                  <a:spcPts val="0"/>
                </a:spcBef>
                <a:spcAft>
                  <a:spcPts val="0"/>
                </a:spcAft>
                <a:buNone/>
              </a:pPr>
              <a:r>
                <a:rPr lang="en-US" sz="2000" b="0" i="0" u="none" strike="noStrike" cap="none">
                  <a:solidFill>
                    <a:srgbClr val="000000"/>
                  </a:solidFill>
                  <a:latin typeface="Arial"/>
                  <a:ea typeface="Arial"/>
                  <a:cs typeface="Arial"/>
                  <a:sym typeface="Arial"/>
                </a:rPr>
                <a:t>1) Identify your stakeholders</a:t>
              </a:r>
              <a:endParaRPr sz="2000" b="0" i="0" u="none" strike="noStrike" cap="none">
                <a:solidFill>
                  <a:srgbClr val="000000"/>
                </a:solidFill>
                <a:latin typeface="Arial"/>
                <a:ea typeface="Arial"/>
                <a:cs typeface="Arial"/>
                <a:sym typeface="Arial"/>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graphicFrame>
        <p:nvGraphicFramePr>
          <p:cNvPr id="97" name="Google Shape;97;p21" hidden="1"/>
          <p:cNvGraphicFramePr/>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1281" name="think-cell Slide" r:id="rId4" imgW="1588" imgH="1588" progId="TCLayout.ActiveDocument.1">
                  <p:embed/>
                </p:oleObj>
              </mc:Choice>
              <mc:Fallback>
                <p:oleObj name="think-cell Slide" r:id="rId4" imgW="1588" imgH="1588" progId="TCLayout.ActiveDocument.1">
                  <p:embed/>
                  <p:pic>
                    <p:nvPicPr>
                      <p:cNvPr id="97" name="Google Shape;97;p21"/>
                      <p:cNvPicPr preferRelativeResize="0"/>
                      <p:nvPr/>
                    </p:nvPicPr>
                    <p:blipFill rotWithShape="1">
                      <a:blip r:embed="rId5">
                        <a:alphaModFix/>
                      </a:blip>
                      <a:srcRect/>
                      <a:stretch/>
                    </p:blipFill>
                    <p:spPr>
                      <a:xfrm>
                        <a:off x="1588" y="1588"/>
                        <a:ext cx="1588" cy="1588"/>
                      </a:xfrm>
                      <a:prstGeom prst="rect">
                        <a:avLst/>
                      </a:prstGeom>
                      <a:noFill/>
                      <a:ln>
                        <a:noFill/>
                      </a:ln>
                    </p:spPr>
                  </p:pic>
                </p:oleObj>
              </mc:Fallback>
            </mc:AlternateContent>
          </a:graphicData>
        </a:graphic>
      </p:graphicFrame>
      <p:sp>
        <p:nvSpPr>
          <p:cNvPr id="98" name="Google Shape;98;p21"/>
          <p:cNvSpPr/>
          <p:nvPr/>
        </p:nvSpPr>
        <p:spPr>
          <a:xfrm>
            <a:off x="3500666" y="5300226"/>
            <a:ext cx="1956391" cy="1488558"/>
          </a:xfrm>
          <a:prstGeom prst="rect">
            <a:avLst/>
          </a:prstGeom>
          <a:solidFill>
            <a:schemeClr val="lt1"/>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aphicFrame>
        <p:nvGraphicFramePr>
          <p:cNvPr id="99" name="Google Shape;99;p21"/>
          <p:cNvGraphicFramePr/>
          <p:nvPr>
            <p:extLst>
              <p:ext uri="{D42A27DB-BD31-4B8C-83A1-F6EECF244321}">
                <p14:modId xmlns:p14="http://schemas.microsoft.com/office/powerpoint/2010/main" val="2283166633"/>
              </p:ext>
            </p:extLst>
          </p:nvPr>
        </p:nvGraphicFramePr>
        <p:xfrm>
          <a:off x="253480" y="2044718"/>
          <a:ext cx="8686775" cy="3726620"/>
        </p:xfrm>
        <a:graphic>
          <a:graphicData uri="http://schemas.openxmlformats.org/drawingml/2006/table">
            <a:tbl>
              <a:tblPr>
                <a:noFill/>
                <a:tableStyleId>{2321C659-ADEB-4F88-B86E-A7EA02EDE7FA}</a:tableStyleId>
              </a:tblPr>
              <a:tblGrid>
                <a:gridCol w="1169525">
                  <a:extLst>
                    <a:ext uri="{9D8B030D-6E8A-4147-A177-3AD203B41FA5}">
                      <a16:colId xmlns:a16="http://schemas.microsoft.com/office/drawing/2014/main" val="20000"/>
                    </a:ext>
                  </a:extLst>
                </a:gridCol>
                <a:gridCol w="2505750">
                  <a:extLst>
                    <a:ext uri="{9D8B030D-6E8A-4147-A177-3AD203B41FA5}">
                      <a16:colId xmlns:a16="http://schemas.microsoft.com/office/drawing/2014/main" val="20001"/>
                    </a:ext>
                  </a:extLst>
                </a:gridCol>
                <a:gridCol w="2505750">
                  <a:extLst>
                    <a:ext uri="{9D8B030D-6E8A-4147-A177-3AD203B41FA5}">
                      <a16:colId xmlns:a16="http://schemas.microsoft.com/office/drawing/2014/main" val="20002"/>
                    </a:ext>
                  </a:extLst>
                </a:gridCol>
                <a:gridCol w="2505750">
                  <a:extLst>
                    <a:ext uri="{9D8B030D-6E8A-4147-A177-3AD203B41FA5}">
                      <a16:colId xmlns:a16="http://schemas.microsoft.com/office/drawing/2014/main" val="20003"/>
                    </a:ext>
                  </a:extLst>
                </a:gridCol>
              </a:tblGrid>
              <a:tr h="788675">
                <a:tc>
                  <a:txBody>
                    <a:bodyPr/>
                    <a:lstStyle/>
                    <a:p>
                      <a:pPr marL="0" marR="0" lvl="0" indent="0" algn="l" rtl="0">
                        <a:lnSpc>
                          <a:spcPct val="100000"/>
                        </a:lnSpc>
                        <a:spcBef>
                          <a:spcPts val="0"/>
                        </a:spcBef>
                        <a:spcAft>
                          <a:spcPts val="0"/>
                        </a:spcAft>
                        <a:buClr>
                          <a:srgbClr val="000000"/>
                        </a:buClr>
                        <a:buSzPts val="1400"/>
                        <a:buFont typeface="Arial"/>
                        <a:buNone/>
                      </a:pPr>
                      <a:endParaRPr sz="1600" b="1" u="none" strike="noStrike" cap="none"/>
                    </a:p>
                  </a:txBody>
                  <a:tcPr marL="91450" marR="91450" marT="45725" marB="4572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lt1"/>
                        </a:buClr>
                        <a:buSzPts val="1300"/>
                        <a:buFont typeface="Arial"/>
                        <a:buNone/>
                      </a:pPr>
                      <a:r>
                        <a:rPr lang="en-US" sz="1600" b="1" u="none" strike="noStrike" cap="none" dirty="0">
                          <a:solidFill>
                            <a:schemeClr val="lt1"/>
                          </a:solidFill>
                        </a:rPr>
                        <a:t> Identify stakeholders</a:t>
                      </a:r>
                      <a:endParaRPr sz="1600" b="1" u="none" strike="noStrike" cap="none" dirty="0">
                        <a:solidFill>
                          <a:schemeClr val="lt1"/>
                        </a:solidFill>
                      </a:endParaRPr>
                    </a:p>
                  </a:txBody>
                  <a:tcPr marL="91450" marR="91450" marT="45725" marB="45725" anchor="ctr">
                    <a:lnL w="9525" cap="flat" cmpd="sng">
                      <a:solidFill>
                        <a:srgbClr val="000000">
                          <a:alpha val="0"/>
                        </a:srgbClr>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chemeClr val="accent1"/>
                    </a:solidFill>
                  </a:tcPr>
                </a:tc>
                <a:tc>
                  <a:txBody>
                    <a:bodyPr/>
                    <a:lstStyle/>
                    <a:p>
                      <a:pPr marL="0" marR="0" lvl="0" indent="0" algn="ctr" rtl="0">
                        <a:lnSpc>
                          <a:spcPct val="100000"/>
                        </a:lnSpc>
                        <a:spcBef>
                          <a:spcPts val="0"/>
                        </a:spcBef>
                        <a:spcAft>
                          <a:spcPts val="0"/>
                        </a:spcAft>
                        <a:buNone/>
                      </a:pPr>
                      <a:r>
                        <a:rPr lang="en-US" sz="1600" b="1" u="none" strike="noStrike" cap="none">
                          <a:solidFill>
                            <a:schemeClr val="lt1"/>
                          </a:solidFill>
                        </a:rPr>
                        <a:t>Map the gap between current and desired stakeholder support</a:t>
                      </a:r>
                      <a:endParaRPr sz="1600" b="1" u="none" strike="noStrike" cap="none">
                        <a:solidFill>
                          <a:schemeClr val="lt1"/>
                        </a:solidFill>
                      </a:endParaRPr>
                    </a:p>
                  </a:txBody>
                  <a:tcPr marL="91450" marR="91450" marT="45725" marB="457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chemeClr val="accent1"/>
                    </a:solidFill>
                  </a:tcPr>
                </a:tc>
                <a:tc>
                  <a:txBody>
                    <a:bodyPr/>
                    <a:lstStyle/>
                    <a:p>
                      <a:pPr marL="0" marR="0" lvl="0" indent="0" algn="ctr" rtl="0">
                        <a:lnSpc>
                          <a:spcPct val="100000"/>
                        </a:lnSpc>
                        <a:spcBef>
                          <a:spcPts val="0"/>
                        </a:spcBef>
                        <a:spcAft>
                          <a:spcPts val="0"/>
                        </a:spcAft>
                        <a:buClr>
                          <a:schemeClr val="lt1"/>
                        </a:buClr>
                        <a:buSzPts val="1300"/>
                        <a:buFont typeface="Arial"/>
                        <a:buNone/>
                      </a:pPr>
                      <a:r>
                        <a:rPr lang="en-US" sz="1600" b="1" u="none" strike="noStrike" cap="none">
                          <a:solidFill>
                            <a:schemeClr val="lt1"/>
                          </a:solidFill>
                        </a:rPr>
                        <a:t>Plan for stakeholder engagement</a:t>
                      </a:r>
                      <a:endParaRPr sz="1600" b="1" u="none" strike="noStrike" cap="none">
                        <a:solidFill>
                          <a:schemeClr val="lt1"/>
                        </a:solidFill>
                      </a:endParaRPr>
                    </a:p>
                  </a:txBody>
                  <a:tcPr marL="91450" marR="91450" marT="45725" marB="457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chemeClr val="accent1"/>
                    </a:solidFill>
                  </a:tcPr>
                </a:tc>
                <a:extLst>
                  <a:ext uri="{0D108BD9-81ED-4DB2-BD59-A6C34878D82A}">
                    <a16:rowId xmlns:a16="http://schemas.microsoft.com/office/drawing/2014/main" val="10000"/>
                  </a:ext>
                </a:extLst>
              </a:tr>
              <a:tr h="1455400">
                <a:tc>
                  <a:txBody>
                    <a:bodyPr/>
                    <a:lstStyle/>
                    <a:p>
                      <a:pPr marL="0" marR="0" lvl="0" indent="0" algn="l" rtl="0">
                        <a:lnSpc>
                          <a:spcPct val="100000"/>
                        </a:lnSpc>
                        <a:spcBef>
                          <a:spcPts val="0"/>
                        </a:spcBef>
                        <a:spcAft>
                          <a:spcPts val="0"/>
                        </a:spcAft>
                        <a:buClr>
                          <a:srgbClr val="000000"/>
                        </a:buClr>
                        <a:buSzPts val="1400"/>
                        <a:buFont typeface="Arial"/>
                        <a:buNone/>
                      </a:pPr>
                      <a:r>
                        <a:rPr lang="en-US" sz="1600" b="1" u="none" strike="noStrike" cap="none"/>
                        <a:t>Key Activities</a:t>
                      </a:r>
                      <a:endParaRPr sz="1600" u="none" strike="noStrike" cap="none"/>
                    </a:p>
                  </a:txBody>
                  <a:tcPr marL="91450" marR="91450" marT="45725" marB="457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12700" cap="flat" cmpd="sng">
                      <a:solidFill>
                        <a:schemeClr val="dk1"/>
                      </a:solidFill>
                      <a:prstDash val="solid"/>
                      <a:round/>
                      <a:headEnd type="none" w="sm" len="sm"/>
                      <a:tailEnd type="none" w="sm" len="sm"/>
                    </a:lnT>
                    <a:lnB w="9525" cap="flat" cmpd="sng">
                      <a:solidFill>
                        <a:srgbClr val="000000"/>
                      </a:solidFill>
                      <a:prstDash val="solid"/>
                      <a:round/>
                      <a:headEnd type="none" w="sm" len="sm"/>
                      <a:tailEnd type="none" w="sm" len="sm"/>
                    </a:lnB>
                    <a:solidFill>
                      <a:srgbClr val="D8D8D8"/>
                    </a:solidFill>
                  </a:tcPr>
                </a:tc>
                <a:tc>
                  <a:txBody>
                    <a:bodyPr/>
                    <a:lstStyle/>
                    <a:p>
                      <a:pPr marL="0" marR="0" lvl="0" indent="0" algn="l" rtl="0">
                        <a:lnSpc>
                          <a:spcPct val="100000"/>
                        </a:lnSpc>
                        <a:spcBef>
                          <a:spcPts val="0"/>
                        </a:spcBef>
                        <a:spcAft>
                          <a:spcPts val="0"/>
                        </a:spcAft>
                        <a:buClr>
                          <a:srgbClr val="000000"/>
                        </a:buClr>
                        <a:buSzPts val="1400"/>
                        <a:buFont typeface="Arial"/>
                        <a:buNone/>
                      </a:pPr>
                      <a:r>
                        <a:rPr lang="en-US" sz="1600" u="none" strike="noStrike" cap="none">
                          <a:solidFill>
                            <a:schemeClr val="dk1"/>
                          </a:solidFill>
                        </a:rPr>
                        <a:t>L</a:t>
                      </a:r>
                      <a:r>
                        <a:rPr lang="en-US" sz="1600" b="0" i="0" u="none" strike="noStrike" cap="none">
                          <a:solidFill>
                            <a:schemeClr val="dk1"/>
                          </a:solidFill>
                          <a:latin typeface="Arial"/>
                          <a:ea typeface="Arial"/>
                          <a:cs typeface="Arial"/>
                          <a:sym typeface="Arial"/>
                        </a:rPr>
                        <a:t>ist critical stakeholders and </a:t>
                      </a:r>
                      <a:r>
                        <a:rPr lang="en-US" sz="1600" u="none" strike="noStrike" cap="none">
                          <a:solidFill>
                            <a:schemeClr val="dk1"/>
                          </a:solidFill>
                        </a:rPr>
                        <a:t>what is fueling</a:t>
                      </a:r>
                      <a:r>
                        <a:rPr lang="en-US" sz="1600" b="0" i="0" u="none" strike="noStrike" cap="none">
                          <a:solidFill>
                            <a:schemeClr val="dk1"/>
                          </a:solidFill>
                          <a:latin typeface="Arial"/>
                          <a:ea typeface="Arial"/>
                          <a:cs typeface="Arial"/>
                          <a:sym typeface="Arial"/>
                        </a:rPr>
                        <a:t> their enthusiasm for and/or resistance to the changes planned</a:t>
                      </a:r>
                      <a:endParaRPr sz="1600" u="none" strike="noStrike" cap="none">
                        <a:solidFill>
                          <a:schemeClr val="dk1"/>
                        </a:solidFill>
                      </a:endParaRPr>
                    </a:p>
                  </a:txBody>
                  <a:tcPr marL="95250" marR="95250" marT="47625" marB="476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2F2F2"/>
                    </a:solidFill>
                  </a:tcPr>
                </a:tc>
                <a:tc>
                  <a:txBody>
                    <a:bodyPr/>
                    <a:lstStyle/>
                    <a:p>
                      <a:pPr marL="0" marR="0" lvl="0" indent="0" algn="l" rtl="0">
                        <a:lnSpc>
                          <a:spcPct val="100000"/>
                        </a:lnSpc>
                        <a:spcBef>
                          <a:spcPts val="0"/>
                        </a:spcBef>
                        <a:spcAft>
                          <a:spcPts val="0"/>
                        </a:spcAft>
                        <a:buClr>
                          <a:srgbClr val="000000"/>
                        </a:buClr>
                        <a:buSzPts val="1400"/>
                        <a:buFont typeface="Arial"/>
                        <a:buNone/>
                      </a:pPr>
                      <a:r>
                        <a:rPr lang="en-US" sz="1600" b="0" i="0" u="none" strike="noStrike" cap="none">
                          <a:solidFill>
                            <a:schemeClr val="dk1"/>
                          </a:solidFill>
                          <a:latin typeface="Arial"/>
                          <a:ea typeface="Arial"/>
                          <a:cs typeface="Arial"/>
                          <a:sym typeface="Arial"/>
                        </a:rPr>
                        <a:t>Map where stakeholders are, where you hope they might be, and the gap that must be bridged to earn their support</a:t>
                      </a:r>
                      <a:endParaRPr sz="1600" u="none" strike="noStrike" cap="none">
                        <a:solidFill>
                          <a:schemeClr val="dk1"/>
                        </a:solidFill>
                      </a:endParaRPr>
                    </a:p>
                  </a:txBody>
                  <a:tcPr marL="95250" marR="95250" marT="47625" marB="476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2F2F2"/>
                    </a:solidFill>
                  </a:tcPr>
                </a:tc>
                <a:tc>
                  <a:txBody>
                    <a:bodyPr/>
                    <a:lstStyle/>
                    <a:p>
                      <a:pPr marL="0" marR="0" lvl="0" indent="0" algn="l" rtl="0">
                        <a:lnSpc>
                          <a:spcPct val="100000"/>
                        </a:lnSpc>
                        <a:spcBef>
                          <a:spcPts val="0"/>
                        </a:spcBef>
                        <a:spcAft>
                          <a:spcPts val="0"/>
                        </a:spcAft>
                        <a:buClr>
                          <a:srgbClr val="000000"/>
                        </a:buClr>
                        <a:buSzPts val="1400"/>
                        <a:buFont typeface="Arial"/>
                        <a:buNone/>
                      </a:pPr>
                      <a:r>
                        <a:rPr lang="en-US" sz="1600" b="0" i="0" u="none" strike="noStrike" cap="none">
                          <a:solidFill>
                            <a:schemeClr val="dk1"/>
                          </a:solidFill>
                          <a:latin typeface="Arial"/>
                          <a:ea typeface="Arial"/>
                          <a:cs typeface="Arial"/>
                          <a:sym typeface="Arial"/>
                        </a:rPr>
                        <a:t>Define how and when to engage each key stakeholder group</a:t>
                      </a:r>
                      <a:endParaRPr sz="1600" u="none" strike="noStrike" cap="none">
                        <a:solidFill>
                          <a:schemeClr val="dk1"/>
                        </a:solidFill>
                      </a:endParaRPr>
                    </a:p>
                  </a:txBody>
                  <a:tcPr marL="95250" marR="95250" marT="47625" marB="476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2F2F2"/>
                    </a:solidFill>
                  </a:tcPr>
                </a:tc>
                <a:extLst>
                  <a:ext uri="{0D108BD9-81ED-4DB2-BD59-A6C34878D82A}">
                    <a16:rowId xmlns:a16="http://schemas.microsoft.com/office/drawing/2014/main" val="10001"/>
                  </a:ext>
                </a:extLst>
              </a:tr>
              <a:tr h="1448250">
                <a:tc>
                  <a:txBody>
                    <a:bodyPr/>
                    <a:lstStyle/>
                    <a:p>
                      <a:pPr marL="0" marR="0" lvl="0" indent="0" algn="l" rtl="0">
                        <a:lnSpc>
                          <a:spcPct val="100000"/>
                        </a:lnSpc>
                        <a:spcBef>
                          <a:spcPts val="0"/>
                        </a:spcBef>
                        <a:spcAft>
                          <a:spcPts val="0"/>
                        </a:spcAft>
                        <a:buClr>
                          <a:srgbClr val="000000"/>
                        </a:buClr>
                        <a:buSzPts val="1400"/>
                        <a:buFont typeface="Arial"/>
                        <a:buNone/>
                      </a:pPr>
                      <a:r>
                        <a:rPr lang="en-US" sz="1600" b="1" u="none" strike="noStrike" cap="none"/>
                        <a:t>Rationale </a:t>
                      </a:r>
                      <a:endParaRPr sz="1600" u="none" strike="noStrike" cap="none"/>
                    </a:p>
                  </a:txBody>
                  <a:tcPr marL="91450" marR="91450" marT="45725" marB="457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D8D8D8"/>
                    </a:solidFill>
                  </a:tcPr>
                </a:tc>
                <a:tc>
                  <a:txBody>
                    <a:bodyPr/>
                    <a:lstStyle/>
                    <a:p>
                      <a:pPr marL="0" marR="0" lvl="0" indent="0" algn="l" rtl="0">
                        <a:lnSpc>
                          <a:spcPct val="100000"/>
                        </a:lnSpc>
                        <a:spcBef>
                          <a:spcPts val="0"/>
                        </a:spcBef>
                        <a:spcAft>
                          <a:spcPts val="0"/>
                        </a:spcAft>
                        <a:buClr>
                          <a:srgbClr val="000000"/>
                        </a:buClr>
                        <a:buSzPts val="1400"/>
                        <a:buFont typeface="Arial"/>
                        <a:buNone/>
                      </a:pPr>
                      <a:r>
                        <a:rPr lang="en-US" sz="1600" b="1" i="0" u="none" strike="noStrike" cap="none">
                          <a:solidFill>
                            <a:srgbClr val="000000"/>
                          </a:solidFill>
                          <a:latin typeface="Arial"/>
                          <a:ea typeface="Arial"/>
                          <a:cs typeface="Arial"/>
                          <a:sym typeface="Arial"/>
                        </a:rPr>
                        <a:t>Defines</a:t>
                      </a:r>
                      <a:r>
                        <a:rPr lang="en-US" sz="1600" b="0" i="0" u="none" strike="noStrike" cap="none">
                          <a:solidFill>
                            <a:srgbClr val="000000"/>
                          </a:solidFill>
                          <a:latin typeface="Arial"/>
                          <a:ea typeface="Arial"/>
                          <a:cs typeface="Arial"/>
                          <a:sym typeface="Arial"/>
                        </a:rPr>
                        <a:t> and provides context around priority stakeholders </a:t>
                      </a:r>
                      <a:endParaRPr sz="1600" u="none" strike="noStrike" cap="none"/>
                    </a:p>
                  </a:txBody>
                  <a:tcPr marL="95250" marR="95250" marT="47625" marB="476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2F2F2"/>
                    </a:solidFill>
                  </a:tcPr>
                </a:tc>
                <a:tc>
                  <a:txBody>
                    <a:bodyPr/>
                    <a:lstStyle/>
                    <a:p>
                      <a:pPr marL="0" marR="0" lvl="0" indent="0" algn="l" rtl="0">
                        <a:lnSpc>
                          <a:spcPct val="100000"/>
                        </a:lnSpc>
                        <a:spcBef>
                          <a:spcPts val="0"/>
                        </a:spcBef>
                        <a:spcAft>
                          <a:spcPts val="0"/>
                        </a:spcAft>
                        <a:buClr>
                          <a:srgbClr val="000000"/>
                        </a:buClr>
                        <a:buSzPts val="1400"/>
                        <a:buFont typeface="Arial"/>
                        <a:buNone/>
                      </a:pPr>
                      <a:r>
                        <a:rPr lang="en-US" sz="1600" b="1" i="0" u="none" strike="noStrike" cap="none">
                          <a:solidFill>
                            <a:srgbClr val="000000"/>
                          </a:solidFill>
                          <a:latin typeface="Arial"/>
                          <a:ea typeface="Arial"/>
                          <a:cs typeface="Arial"/>
                          <a:sym typeface="Arial"/>
                        </a:rPr>
                        <a:t>Clarifies</a:t>
                      </a:r>
                      <a:r>
                        <a:rPr lang="en-US" sz="1600" u="none" strike="noStrike" cap="none"/>
                        <a:t> how challenging it will be for each group to align </a:t>
                      </a:r>
                      <a:endParaRPr sz="1600" u="none" strike="noStrike" cap="none"/>
                    </a:p>
                  </a:txBody>
                  <a:tcPr marL="95250" marR="95250" marT="47625" marB="476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2F2F2"/>
                    </a:solidFill>
                  </a:tcPr>
                </a:tc>
                <a:tc>
                  <a:txBody>
                    <a:bodyPr/>
                    <a:lstStyle/>
                    <a:p>
                      <a:pPr marL="0" marR="0" lvl="0" indent="0" algn="l" rtl="0">
                        <a:lnSpc>
                          <a:spcPct val="100000"/>
                        </a:lnSpc>
                        <a:spcBef>
                          <a:spcPts val="0"/>
                        </a:spcBef>
                        <a:spcAft>
                          <a:spcPts val="0"/>
                        </a:spcAft>
                        <a:buClr>
                          <a:srgbClr val="000000"/>
                        </a:buClr>
                        <a:buSzPts val="1400"/>
                        <a:buFont typeface="Arial"/>
                        <a:buNone/>
                      </a:pPr>
                      <a:r>
                        <a:rPr lang="en-US" sz="1600" b="1" i="0" u="none" strike="noStrike" cap="none" dirty="0">
                          <a:solidFill>
                            <a:srgbClr val="000000"/>
                          </a:solidFill>
                          <a:latin typeface="Arial"/>
                          <a:ea typeface="Arial"/>
                          <a:cs typeface="Arial"/>
                          <a:sym typeface="Arial"/>
                        </a:rPr>
                        <a:t>Identifies </a:t>
                      </a:r>
                      <a:r>
                        <a:rPr lang="en-US" sz="1600" b="0" i="0" u="none" strike="noStrike" cap="none" dirty="0">
                          <a:solidFill>
                            <a:srgbClr val="000000"/>
                          </a:solidFill>
                          <a:latin typeface="Arial"/>
                          <a:ea typeface="Arial"/>
                          <a:cs typeface="Arial"/>
                          <a:sym typeface="Arial"/>
                        </a:rPr>
                        <a:t>the right activities to reach each stakeholder group, tailored to unique needs</a:t>
                      </a:r>
                      <a:r>
                        <a:rPr lang="en-US" sz="1600" u="none" strike="noStrike" cap="none" dirty="0"/>
                        <a:t>, hopes, and goals</a:t>
                      </a:r>
                      <a:endParaRPr sz="1600" u="none" strike="noStrike" cap="none" dirty="0"/>
                    </a:p>
                  </a:txBody>
                  <a:tcPr marL="95250" marR="95250" marT="47625" marB="476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2F2F2"/>
                    </a:solidFill>
                  </a:tcPr>
                </a:tc>
                <a:extLst>
                  <a:ext uri="{0D108BD9-81ED-4DB2-BD59-A6C34878D82A}">
                    <a16:rowId xmlns:a16="http://schemas.microsoft.com/office/drawing/2014/main" val="10002"/>
                  </a:ext>
                </a:extLst>
              </a:tr>
            </a:tbl>
          </a:graphicData>
        </a:graphic>
      </p:graphicFrame>
      <p:sp>
        <p:nvSpPr>
          <p:cNvPr id="100" name="Google Shape;100;p21"/>
          <p:cNvSpPr/>
          <p:nvPr/>
        </p:nvSpPr>
        <p:spPr>
          <a:xfrm>
            <a:off x="1588" y="1588"/>
            <a:ext cx="1588" cy="1588"/>
          </a:xfrm>
          <a:prstGeom prst="rect">
            <a:avLst/>
          </a:pr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1" name="Google Shape;101;p21"/>
          <p:cNvSpPr txBox="1">
            <a:spLocks noGrp="1"/>
          </p:cNvSpPr>
          <p:nvPr>
            <p:ph type="title"/>
          </p:nvPr>
        </p:nvSpPr>
        <p:spPr>
          <a:xfrm>
            <a:off x="457200" y="0"/>
            <a:ext cx="8229600" cy="105678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862633"/>
              </a:buClr>
              <a:buSzPts val="2200"/>
              <a:buFont typeface="Arial"/>
              <a:buNone/>
            </a:pPr>
            <a:r>
              <a:rPr lang="en-US"/>
              <a:t>A simple and thoughtful engagement process helps support effective change </a:t>
            </a:r>
            <a:endParaRPr sz="2400" b="0" i="0" u="none" strike="noStrike" cap="none">
              <a:solidFill>
                <a:srgbClr val="862633"/>
              </a:solidFill>
              <a:latin typeface="Arial"/>
              <a:ea typeface="Arial"/>
              <a:cs typeface="Arial"/>
              <a:sym typeface="Arial"/>
            </a:endParaRPr>
          </a:p>
        </p:txBody>
      </p:sp>
      <p:sp>
        <p:nvSpPr>
          <p:cNvPr id="102" name="Google Shape;102;p21"/>
          <p:cNvSpPr txBox="1"/>
          <p:nvPr/>
        </p:nvSpPr>
        <p:spPr>
          <a:xfrm>
            <a:off x="457200" y="6109924"/>
            <a:ext cx="8043325" cy="584735"/>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600"/>
              <a:buFont typeface="Arial"/>
              <a:buNone/>
            </a:pPr>
            <a:r>
              <a:rPr lang="en-US" sz="1600" b="1" i="1" u="none" strike="noStrike" cap="none" dirty="0">
                <a:solidFill>
                  <a:schemeClr val="dk1"/>
                </a:solidFill>
                <a:latin typeface="Arial"/>
                <a:ea typeface="Arial"/>
                <a:cs typeface="Arial"/>
                <a:sym typeface="Arial"/>
              </a:rPr>
              <a:t>Linked </a:t>
            </a:r>
            <a:r>
              <a:rPr lang="en-US" sz="1600" b="1" i="1" u="sng" strike="noStrike" cap="none" dirty="0">
                <a:solidFill>
                  <a:schemeClr val="dk1"/>
                </a:solidFill>
                <a:latin typeface="Arial"/>
                <a:ea typeface="Arial"/>
                <a:cs typeface="Arial"/>
                <a:sym typeface="Arial"/>
                <a:hlinkClick r:id="rId6"/>
              </a:rPr>
              <a:t>HERE</a:t>
            </a:r>
            <a:r>
              <a:rPr lang="en-US" sz="1600" b="1" i="1" u="none" strike="noStrike" cap="none" dirty="0">
                <a:solidFill>
                  <a:schemeClr val="dk1"/>
                </a:solidFill>
                <a:latin typeface="Arial"/>
                <a:ea typeface="Arial"/>
                <a:cs typeface="Arial"/>
                <a:sym typeface="Arial"/>
              </a:rPr>
              <a:t> is an Excel tool that you can use to map and plan for your community</a:t>
            </a:r>
            <a:endParaRPr sz="1600" b="1" i="1" u="none" strike="noStrike" cap="none" dirty="0">
              <a:solidFill>
                <a:schemeClr val="dk1"/>
              </a:solidFill>
              <a:latin typeface="Arial"/>
              <a:ea typeface="Arial"/>
              <a:cs typeface="Arial"/>
              <a:sym typeface="Arial"/>
            </a:endParaRPr>
          </a:p>
        </p:txBody>
      </p:sp>
      <p:grpSp>
        <p:nvGrpSpPr>
          <p:cNvPr id="103" name="Google Shape;103;p21"/>
          <p:cNvGrpSpPr/>
          <p:nvPr/>
        </p:nvGrpSpPr>
        <p:grpSpPr>
          <a:xfrm>
            <a:off x="787983" y="1044869"/>
            <a:ext cx="1285110" cy="1285110"/>
            <a:chOff x="3929445" y="2786445"/>
            <a:chExt cx="1285110" cy="1285110"/>
          </a:xfrm>
        </p:grpSpPr>
        <p:sp>
          <p:nvSpPr>
            <p:cNvPr id="104" name="Google Shape;104;p21"/>
            <p:cNvSpPr/>
            <p:nvPr/>
          </p:nvSpPr>
          <p:spPr>
            <a:xfrm rot="2700000">
              <a:off x="4117645" y="2974645"/>
              <a:ext cx="908710" cy="908710"/>
            </a:xfrm>
            <a:prstGeom prst="teardrop">
              <a:avLst>
                <a:gd name="adj" fmla="val 100000"/>
              </a:avLst>
            </a:prstGeom>
            <a:solidFill>
              <a:srgbClr val="953243"/>
            </a:solidFill>
            <a:ln w="25400" cap="flat"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grpSp>
          <p:nvGrpSpPr>
            <p:cNvPr id="105" name="Google Shape;105;p21"/>
            <p:cNvGrpSpPr/>
            <p:nvPr/>
          </p:nvGrpSpPr>
          <p:grpSpPr>
            <a:xfrm>
              <a:off x="4146792" y="3003918"/>
              <a:ext cx="850414" cy="850324"/>
              <a:chOff x="4146792" y="3003918"/>
              <a:chExt cx="850414" cy="850324"/>
            </a:xfrm>
          </p:grpSpPr>
          <p:sp>
            <p:nvSpPr>
              <p:cNvPr id="106" name="Google Shape;106;p21"/>
              <p:cNvSpPr/>
              <p:nvPr/>
            </p:nvSpPr>
            <p:spPr>
              <a:xfrm>
                <a:off x="4146792" y="3003918"/>
                <a:ext cx="850414" cy="850324"/>
              </a:xfrm>
              <a:prstGeom prst="ellipse">
                <a:avLst/>
              </a:prstGeom>
              <a:solidFill>
                <a:schemeClr val="lt1">
                  <a:alpha val="89803"/>
                </a:schemeClr>
              </a:solidFill>
              <a:ln w="25400" cap="flat" cmpd="sng">
                <a:solidFill>
                  <a:srgbClr val="953243"/>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400" b="0" i="0" u="none" strike="noStrike" cap="none">
                  <a:solidFill>
                    <a:schemeClr val="dk1"/>
                  </a:solidFill>
                  <a:latin typeface="Arial"/>
                  <a:ea typeface="Arial"/>
                  <a:cs typeface="Arial"/>
                  <a:sym typeface="Arial"/>
                </a:endParaRPr>
              </a:p>
            </p:txBody>
          </p:sp>
          <p:sp>
            <p:nvSpPr>
              <p:cNvPr id="107" name="Google Shape;107;p21"/>
              <p:cNvSpPr txBox="1"/>
              <p:nvPr/>
            </p:nvSpPr>
            <p:spPr>
              <a:xfrm>
                <a:off x="4268365" y="3125416"/>
                <a:ext cx="607269" cy="607328"/>
              </a:xfrm>
              <a:prstGeom prst="rect">
                <a:avLst/>
              </a:prstGeom>
              <a:noFill/>
              <a:ln>
                <a:noFill/>
              </a:ln>
            </p:spPr>
            <p:txBody>
              <a:bodyPr spcFirstLastPara="1" wrap="square" lIns="12700" tIns="12700" rIns="12700" bIns="12700" anchor="ctr" anchorCtr="0">
                <a:noAutofit/>
              </a:bodyPr>
              <a:lstStyle/>
              <a:p>
                <a:pPr marL="0" marR="0" lvl="0" indent="0" algn="ctr" rtl="0">
                  <a:lnSpc>
                    <a:spcPct val="90000"/>
                  </a:lnSpc>
                  <a:spcBef>
                    <a:spcPts val="0"/>
                  </a:spcBef>
                  <a:spcAft>
                    <a:spcPts val="0"/>
                  </a:spcAft>
                  <a:buNone/>
                </a:pPr>
                <a:r>
                  <a:rPr lang="en-US" sz="1600" b="1" i="0" u="none" strike="noStrike" cap="none">
                    <a:solidFill>
                      <a:schemeClr val="dk1"/>
                    </a:solidFill>
                    <a:latin typeface="Arial"/>
                    <a:ea typeface="Arial"/>
                    <a:cs typeface="Arial"/>
                    <a:sym typeface="Arial"/>
                  </a:rPr>
                  <a:t>Step 1</a:t>
                </a:r>
                <a:endParaRPr sz="1600" b="1" i="0" u="none" strike="noStrike" cap="none">
                  <a:solidFill>
                    <a:schemeClr val="dk1"/>
                  </a:solidFill>
                  <a:latin typeface="Arial"/>
                  <a:ea typeface="Arial"/>
                  <a:cs typeface="Arial"/>
                  <a:sym typeface="Arial"/>
                </a:endParaRPr>
              </a:p>
            </p:txBody>
          </p:sp>
        </p:grpSp>
      </p:grpSp>
      <p:grpSp>
        <p:nvGrpSpPr>
          <p:cNvPr id="108" name="Google Shape;108;p21"/>
          <p:cNvGrpSpPr/>
          <p:nvPr/>
        </p:nvGrpSpPr>
        <p:grpSpPr>
          <a:xfrm>
            <a:off x="3312585" y="1017386"/>
            <a:ext cx="1284297" cy="1284297"/>
            <a:chOff x="3929852" y="2786851"/>
            <a:chExt cx="1284297" cy="1284297"/>
          </a:xfrm>
        </p:grpSpPr>
        <p:sp>
          <p:nvSpPr>
            <p:cNvPr id="109" name="Google Shape;109;p21"/>
            <p:cNvSpPr/>
            <p:nvPr/>
          </p:nvSpPr>
          <p:spPr>
            <a:xfrm rot="2700000">
              <a:off x="4117933" y="2974932"/>
              <a:ext cx="908135" cy="908135"/>
            </a:xfrm>
            <a:prstGeom prst="teardrop">
              <a:avLst>
                <a:gd name="adj" fmla="val 100000"/>
              </a:avLst>
            </a:prstGeom>
            <a:solidFill>
              <a:srgbClr val="953243"/>
            </a:solidFill>
            <a:ln w="25400" cap="flat"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grpSp>
          <p:nvGrpSpPr>
            <p:cNvPr id="110" name="Google Shape;110;p21"/>
            <p:cNvGrpSpPr/>
            <p:nvPr/>
          </p:nvGrpSpPr>
          <p:grpSpPr>
            <a:xfrm>
              <a:off x="4148306" y="3005309"/>
              <a:ext cx="847389" cy="847541"/>
              <a:chOff x="4507514" y="379872"/>
              <a:chExt cx="847389" cy="847541"/>
            </a:xfrm>
          </p:grpSpPr>
          <p:sp>
            <p:nvSpPr>
              <p:cNvPr id="111" name="Google Shape;111;p21"/>
              <p:cNvSpPr/>
              <p:nvPr/>
            </p:nvSpPr>
            <p:spPr>
              <a:xfrm>
                <a:off x="4507514" y="379872"/>
                <a:ext cx="847389" cy="847541"/>
              </a:xfrm>
              <a:prstGeom prst="ellipse">
                <a:avLst/>
              </a:prstGeom>
              <a:solidFill>
                <a:schemeClr val="lt1">
                  <a:alpha val="89803"/>
                </a:schemeClr>
              </a:solidFill>
              <a:ln w="25400" cap="flat" cmpd="sng">
                <a:solidFill>
                  <a:srgbClr val="95324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112;p21"/>
              <p:cNvSpPr txBox="1"/>
              <p:nvPr/>
            </p:nvSpPr>
            <p:spPr>
              <a:xfrm>
                <a:off x="4628540" y="500972"/>
                <a:ext cx="605336" cy="605341"/>
              </a:xfrm>
              <a:prstGeom prst="rect">
                <a:avLst/>
              </a:prstGeom>
              <a:noFill/>
              <a:ln>
                <a:noFill/>
              </a:ln>
            </p:spPr>
            <p:txBody>
              <a:bodyPr spcFirstLastPara="1" wrap="square" lIns="12700" tIns="12700" rIns="12700" bIns="12700" anchor="ctr" anchorCtr="0">
                <a:noAutofit/>
              </a:bodyPr>
              <a:lstStyle/>
              <a:p>
                <a:pPr marL="0" marR="0" lvl="0" indent="0" algn="ctr" rtl="0">
                  <a:lnSpc>
                    <a:spcPct val="90000"/>
                  </a:lnSpc>
                  <a:spcBef>
                    <a:spcPts val="0"/>
                  </a:spcBef>
                  <a:spcAft>
                    <a:spcPts val="0"/>
                  </a:spcAft>
                  <a:buNone/>
                </a:pPr>
                <a:r>
                  <a:rPr lang="en-US" sz="1600" b="1" i="0" u="none" strike="noStrike" cap="none">
                    <a:solidFill>
                      <a:schemeClr val="dk1"/>
                    </a:solidFill>
                    <a:latin typeface="Arial"/>
                    <a:ea typeface="Arial"/>
                    <a:cs typeface="Arial"/>
                    <a:sym typeface="Arial"/>
                  </a:rPr>
                  <a:t>Step 2</a:t>
                </a:r>
                <a:endParaRPr sz="1600" b="1" i="0" u="none" strike="noStrike" cap="none">
                  <a:solidFill>
                    <a:schemeClr val="dk1"/>
                  </a:solidFill>
                  <a:latin typeface="Arial"/>
                  <a:ea typeface="Arial"/>
                  <a:cs typeface="Arial"/>
                  <a:sym typeface="Arial"/>
                </a:endParaRPr>
              </a:p>
            </p:txBody>
          </p:sp>
        </p:grpSp>
      </p:grpSp>
      <p:grpSp>
        <p:nvGrpSpPr>
          <p:cNvPr id="113" name="Google Shape;113;p21"/>
          <p:cNvGrpSpPr/>
          <p:nvPr/>
        </p:nvGrpSpPr>
        <p:grpSpPr>
          <a:xfrm>
            <a:off x="6035304" y="1253517"/>
            <a:ext cx="905256" cy="905256"/>
            <a:chOff x="4827537" y="324880"/>
            <a:chExt cx="957406" cy="957365"/>
          </a:xfrm>
        </p:grpSpPr>
        <p:sp>
          <p:nvSpPr>
            <p:cNvPr id="114" name="Google Shape;114;p21"/>
            <p:cNvSpPr/>
            <p:nvPr/>
          </p:nvSpPr>
          <p:spPr>
            <a:xfrm>
              <a:off x="4827537" y="324880"/>
              <a:ext cx="957406" cy="957365"/>
            </a:xfrm>
            <a:prstGeom prst="ellipse">
              <a:avLst/>
            </a:prstGeom>
            <a:solidFill>
              <a:srgbClr val="F5EBED"/>
            </a:solidFill>
            <a:ln w="25400" cap="flat" cmpd="sng">
              <a:solidFill>
                <a:srgbClr val="95324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15;p21"/>
            <p:cNvSpPr txBox="1"/>
            <p:nvPr/>
          </p:nvSpPr>
          <p:spPr>
            <a:xfrm>
              <a:off x="5013013" y="482503"/>
              <a:ext cx="630595" cy="600343"/>
            </a:xfrm>
            <a:prstGeom prst="rect">
              <a:avLst/>
            </a:prstGeom>
            <a:solidFill>
              <a:srgbClr val="F5EBED"/>
            </a:solidFill>
            <a:ln>
              <a:noFill/>
            </a:ln>
          </p:spPr>
          <p:txBody>
            <a:bodyPr spcFirstLastPara="1" wrap="square" lIns="12700" tIns="12700" rIns="12700" bIns="12700" anchor="ctr" anchorCtr="0">
              <a:noAutofit/>
            </a:bodyPr>
            <a:lstStyle/>
            <a:p>
              <a:pPr marL="0" marR="0" lvl="0" indent="0" algn="ctr" rtl="0">
                <a:lnSpc>
                  <a:spcPct val="90000"/>
                </a:lnSpc>
                <a:spcBef>
                  <a:spcPts val="0"/>
                </a:spcBef>
                <a:spcAft>
                  <a:spcPts val="0"/>
                </a:spcAft>
                <a:buNone/>
              </a:pPr>
              <a:r>
                <a:rPr lang="en-US" sz="1600" b="1" i="0" u="none" strike="noStrike" cap="none">
                  <a:solidFill>
                    <a:schemeClr val="dk1"/>
                  </a:solidFill>
                  <a:latin typeface="Arial"/>
                  <a:ea typeface="Arial"/>
                  <a:cs typeface="Arial"/>
                  <a:sym typeface="Arial"/>
                </a:rPr>
                <a:t>Step 3</a:t>
              </a:r>
              <a:endParaRPr sz="1600" b="1" i="0" u="none" strike="noStrike" cap="none">
                <a:solidFill>
                  <a:schemeClr val="dk1"/>
                </a:solidFill>
                <a:latin typeface="Arial"/>
                <a:ea typeface="Arial"/>
                <a:cs typeface="Arial"/>
                <a:sym typeface="Arial"/>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graphicFrame>
        <p:nvGraphicFramePr>
          <p:cNvPr id="120" name="Google Shape;120;p6" hidden="1"/>
          <p:cNvGraphicFramePr/>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2305" name="think-cell Slide" r:id="rId4" imgW="1588" imgH="1588" progId="TCLayout.ActiveDocument.1">
                  <p:embed/>
                </p:oleObj>
              </mc:Choice>
              <mc:Fallback>
                <p:oleObj name="think-cell Slide" r:id="rId4" imgW="1588" imgH="1588" progId="TCLayout.ActiveDocument.1">
                  <p:embed/>
                  <p:pic>
                    <p:nvPicPr>
                      <p:cNvPr id="120" name="Google Shape;120;p6"/>
                      <p:cNvPicPr preferRelativeResize="0"/>
                      <p:nvPr/>
                    </p:nvPicPr>
                    <p:blipFill rotWithShape="1">
                      <a:blip r:embed="rId5">
                        <a:alphaModFix/>
                      </a:blip>
                      <a:srcRect/>
                      <a:stretch/>
                    </p:blipFill>
                    <p:spPr>
                      <a:xfrm>
                        <a:off x="1588" y="1588"/>
                        <a:ext cx="1588" cy="1588"/>
                      </a:xfrm>
                      <a:prstGeom prst="rect">
                        <a:avLst/>
                      </a:prstGeom>
                      <a:noFill/>
                      <a:ln>
                        <a:noFill/>
                      </a:ln>
                    </p:spPr>
                  </p:pic>
                </p:oleObj>
              </mc:Fallback>
            </mc:AlternateContent>
          </a:graphicData>
        </a:graphic>
      </p:graphicFrame>
      <p:pic>
        <p:nvPicPr>
          <p:cNvPr id="121" name="Google Shape;121;p6"/>
          <p:cNvPicPr preferRelativeResize="0"/>
          <p:nvPr/>
        </p:nvPicPr>
        <p:blipFill rotWithShape="1">
          <a:blip r:embed="rId5">
            <a:alphaModFix/>
          </a:blip>
          <a:srcRect/>
          <a:stretch/>
        </p:blipFill>
        <p:spPr>
          <a:xfrm>
            <a:off x="1588" y="1588"/>
            <a:ext cx="1588" cy="1588"/>
          </a:xfrm>
          <a:prstGeom prst="rect">
            <a:avLst/>
          </a:prstGeom>
          <a:noFill/>
          <a:ln>
            <a:noFill/>
          </a:ln>
        </p:spPr>
      </p:pic>
      <p:sp>
        <p:nvSpPr>
          <p:cNvPr id="122" name="Google Shape;122;p6"/>
          <p:cNvSpPr txBox="1">
            <a:spLocks noGrp="1"/>
          </p:cNvSpPr>
          <p:nvPr>
            <p:ph type="title"/>
          </p:nvPr>
        </p:nvSpPr>
        <p:spPr>
          <a:xfrm>
            <a:off x="457200" y="0"/>
            <a:ext cx="8686800" cy="1056785"/>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rgbClr val="862633"/>
              </a:buClr>
              <a:buSzPts val="2400"/>
              <a:buFont typeface="Arial"/>
              <a:buNone/>
            </a:pPr>
            <a:r>
              <a:rPr lang="en-US"/>
              <a:t>First, identify your stakeholder groups</a:t>
            </a:r>
            <a:endParaRPr/>
          </a:p>
        </p:txBody>
      </p:sp>
      <p:sp>
        <p:nvSpPr>
          <p:cNvPr id="123" name="Google Shape;123;p6"/>
          <p:cNvSpPr/>
          <p:nvPr/>
        </p:nvSpPr>
        <p:spPr>
          <a:xfrm>
            <a:off x="626325" y="4973304"/>
            <a:ext cx="7824612" cy="1330514"/>
          </a:xfrm>
          <a:prstGeom prst="rect">
            <a:avLst/>
          </a:prstGeom>
          <a:solidFill>
            <a:srgbClr val="E6E6E6"/>
          </a:solidFill>
          <a:ln w="9525" cap="flat" cmpd="sng">
            <a:solidFill>
              <a:srgbClr val="4B7E9A"/>
            </a:solidFill>
            <a:prstDash val="solid"/>
            <a:round/>
            <a:headEnd type="none" w="sm" len="sm"/>
            <a:tailEnd type="none" w="sm" len="sm"/>
          </a:ln>
        </p:spPr>
        <p:txBody>
          <a:bodyPr spcFirstLastPara="1" wrap="square" lIns="91425" tIns="91425" rIns="91425" bIns="91425" anchor="ctr" anchorCtr="0">
            <a:noAutofit/>
          </a:bodyPr>
          <a:lstStyle/>
          <a:p>
            <a:pPr marL="457200" marR="0" lvl="0" indent="-330200" algn="l" rtl="0">
              <a:lnSpc>
                <a:spcPct val="100000"/>
              </a:lnSpc>
              <a:spcBef>
                <a:spcPts val="300"/>
              </a:spcBef>
              <a:spcAft>
                <a:spcPts val="0"/>
              </a:spcAft>
              <a:buClr>
                <a:schemeClr val="dk1"/>
              </a:buClr>
              <a:buSzPts val="1600"/>
              <a:buFont typeface="Arial"/>
              <a:buChar char="●"/>
            </a:pPr>
            <a:r>
              <a:rPr lang="en-US" sz="1600" b="0" i="0" u="none" strike="noStrike" cap="none" dirty="0">
                <a:solidFill>
                  <a:schemeClr val="dk1"/>
                </a:solidFill>
                <a:latin typeface="Arial"/>
                <a:ea typeface="Arial"/>
                <a:cs typeface="Arial"/>
                <a:sym typeface="Arial"/>
              </a:rPr>
              <a:t>Are these the right groups? Who else would you add?</a:t>
            </a:r>
            <a:endParaRPr sz="1600" b="0" i="0" u="none" strike="noStrike" cap="none" dirty="0">
              <a:solidFill>
                <a:schemeClr val="dk1"/>
              </a:solidFill>
              <a:latin typeface="Arial"/>
              <a:ea typeface="Arial"/>
              <a:cs typeface="Arial"/>
              <a:sym typeface="Arial"/>
            </a:endParaRPr>
          </a:p>
          <a:p>
            <a:pPr marL="457200" marR="0" lvl="0" indent="-330200" algn="l" rtl="0">
              <a:lnSpc>
                <a:spcPct val="100000"/>
              </a:lnSpc>
              <a:spcBef>
                <a:spcPts val="300"/>
              </a:spcBef>
              <a:spcAft>
                <a:spcPts val="300"/>
              </a:spcAft>
              <a:buClr>
                <a:schemeClr val="dk1"/>
              </a:buClr>
              <a:buSzPts val="1600"/>
              <a:buFont typeface="Arial"/>
              <a:buChar char="●"/>
            </a:pPr>
            <a:r>
              <a:rPr lang="en-US" sz="1600" b="0" i="0" u="none" strike="noStrike" cap="none" dirty="0">
                <a:solidFill>
                  <a:schemeClr val="dk1"/>
                </a:solidFill>
                <a:latin typeface="Arial"/>
                <a:ea typeface="Arial"/>
                <a:cs typeface="Arial"/>
                <a:sym typeface="Arial"/>
              </a:rPr>
              <a:t>How would you break groups down into subgroups (e.g., tenured/new staff; families of younger/older students)?</a:t>
            </a:r>
            <a:endParaRPr sz="1500" b="0" i="0" u="none" strike="noStrike" cap="none" dirty="0">
              <a:solidFill>
                <a:schemeClr val="dk1"/>
              </a:solidFill>
              <a:latin typeface="Arial"/>
              <a:ea typeface="Arial"/>
              <a:cs typeface="Arial"/>
              <a:sym typeface="Arial"/>
            </a:endParaRPr>
          </a:p>
        </p:txBody>
      </p:sp>
      <p:sp>
        <p:nvSpPr>
          <p:cNvPr id="124" name="Google Shape;124;p6"/>
          <p:cNvSpPr txBox="1"/>
          <p:nvPr/>
        </p:nvSpPr>
        <p:spPr>
          <a:xfrm>
            <a:off x="1840500" y="1709441"/>
            <a:ext cx="7303500" cy="2739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800"/>
              <a:buFont typeface="Arial"/>
              <a:buNone/>
            </a:pPr>
            <a:r>
              <a:rPr lang="en-US" sz="2400" b="1" i="0" u="none" strike="noStrike" cap="none">
                <a:solidFill>
                  <a:schemeClr val="dk1"/>
                </a:solidFill>
                <a:latin typeface="Arial"/>
                <a:ea typeface="Arial"/>
                <a:cs typeface="Arial"/>
                <a:sym typeface="Arial"/>
              </a:rPr>
              <a:t>Identify your stakeholders</a:t>
            </a:r>
            <a:endParaRPr sz="2400" b="1" i="0" u="none" strike="noStrike" cap="none">
              <a:solidFill>
                <a:schemeClr val="dk1"/>
              </a:solidFill>
              <a:latin typeface="Arial"/>
              <a:ea typeface="Arial"/>
              <a:cs typeface="Arial"/>
              <a:sym typeface="Arial"/>
            </a:endParaRPr>
          </a:p>
        </p:txBody>
      </p:sp>
      <p:sp>
        <p:nvSpPr>
          <p:cNvPr id="125" name="Google Shape;125;p6"/>
          <p:cNvSpPr/>
          <p:nvPr/>
        </p:nvSpPr>
        <p:spPr>
          <a:xfrm>
            <a:off x="547688" y="2593795"/>
            <a:ext cx="8048700" cy="1158600"/>
          </a:xfrm>
          <a:prstGeom prst="rect">
            <a:avLst/>
          </a:prstGeom>
          <a:solidFill>
            <a:srgbClr val="F3F3F3"/>
          </a:solidFill>
          <a:ln w="9525" cap="flat" cmpd="sng">
            <a:solidFill>
              <a:srgbClr val="F3F3F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6" name="Google Shape;126;p6"/>
          <p:cNvSpPr/>
          <p:nvPr/>
        </p:nvSpPr>
        <p:spPr>
          <a:xfrm>
            <a:off x="626325" y="2693334"/>
            <a:ext cx="1472100" cy="1383103"/>
          </a:xfrm>
          <a:prstGeom prst="rect">
            <a:avLst/>
          </a:prstGeom>
          <a:solidFill>
            <a:schemeClr val="accent1"/>
          </a:solidFill>
          <a:ln w="9525" cap="flat" cmpd="sng">
            <a:solidFill>
              <a:schemeClr val="dk2"/>
            </a:solidFill>
            <a:prstDash val="solid"/>
            <a:round/>
            <a:headEnd type="none" w="sm" len="sm"/>
            <a:tailEnd type="none" w="sm" len="sm"/>
          </a:ln>
        </p:spPr>
        <p:txBody>
          <a:bodyPr spcFirstLastPara="1" wrap="square" lIns="0" tIns="91425" rIns="0" bIns="91425" anchor="ctr" anchorCtr="0">
            <a:noAutofit/>
          </a:bodyPr>
          <a:lstStyle/>
          <a:p>
            <a:pPr marL="91440" marR="91440" lvl="0" indent="0" algn="ctr" rtl="0">
              <a:lnSpc>
                <a:spcPct val="100000"/>
              </a:lnSpc>
              <a:spcBef>
                <a:spcPts val="0"/>
              </a:spcBef>
              <a:spcAft>
                <a:spcPts val="0"/>
              </a:spcAft>
              <a:buClr>
                <a:srgbClr val="000000"/>
              </a:buClr>
              <a:buSzPts val="1500"/>
              <a:buFont typeface="Arial"/>
              <a:buNone/>
            </a:pPr>
            <a:r>
              <a:rPr lang="en-US" sz="1500" b="1" i="0" u="none" strike="noStrike" cap="none">
                <a:solidFill>
                  <a:srgbClr val="FFFFFF"/>
                </a:solidFill>
                <a:latin typeface="Arial"/>
                <a:ea typeface="Arial"/>
                <a:cs typeface="Arial"/>
                <a:sym typeface="Arial"/>
              </a:rPr>
              <a:t>Students</a:t>
            </a:r>
            <a:endParaRPr sz="1500" b="1" i="0" u="none" strike="noStrike" cap="none">
              <a:solidFill>
                <a:srgbClr val="FFFFFF"/>
              </a:solidFill>
              <a:latin typeface="Arial"/>
              <a:ea typeface="Arial"/>
              <a:cs typeface="Arial"/>
              <a:sym typeface="Arial"/>
            </a:endParaRPr>
          </a:p>
        </p:txBody>
      </p:sp>
      <p:sp>
        <p:nvSpPr>
          <p:cNvPr id="127" name="Google Shape;127;p6"/>
          <p:cNvSpPr/>
          <p:nvPr/>
        </p:nvSpPr>
        <p:spPr>
          <a:xfrm>
            <a:off x="2214453" y="2693334"/>
            <a:ext cx="1472100" cy="1383103"/>
          </a:xfrm>
          <a:prstGeom prst="rect">
            <a:avLst/>
          </a:prstGeom>
          <a:solidFill>
            <a:schemeClr val="accent1"/>
          </a:solidFill>
          <a:ln w="9525" cap="flat" cmpd="sng">
            <a:solidFill>
              <a:schemeClr val="dk2"/>
            </a:solidFill>
            <a:prstDash val="solid"/>
            <a:round/>
            <a:headEnd type="none" w="sm" len="sm"/>
            <a:tailEnd type="none" w="sm" len="sm"/>
          </a:ln>
        </p:spPr>
        <p:txBody>
          <a:bodyPr spcFirstLastPara="1" wrap="square" lIns="0" tIns="91425" rIns="0" bIns="91425" anchor="ctr" anchorCtr="0">
            <a:noAutofit/>
          </a:bodyPr>
          <a:lstStyle/>
          <a:p>
            <a:pPr marL="91440" marR="91440" lvl="0" indent="0" algn="ctr" rtl="0">
              <a:lnSpc>
                <a:spcPct val="100000"/>
              </a:lnSpc>
              <a:spcBef>
                <a:spcPts val="0"/>
              </a:spcBef>
              <a:spcAft>
                <a:spcPts val="0"/>
              </a:spcAft>
              <a:buClr>
                <a:srgbClr val="000000"/>
              </a:buClr>
              <a:buSzPts val="1500"/>
              <a:buFont typeface="Arial"/>
              <a:buNone/>
            </a:pPr>
            <a:r>
              <a:rPr lang="en-US" sz="1500" b="1" i="0" u="none" strike="noStrike" cap="none">
                <a:solidFill>
                  <a:srgbClr val="FFFFFF"/>
                </a:solidFill>
                <a:latin typeface="Arial"/>
                <a:ea typeface="Arial"/>
                <a:cs typeface="Arial"/>
                <a:sym typeface="Arial"/>
              </a:rPr>
              <a:t>Families</a:t>
            </a:r>
            <a:endParaRPr sz="1500" b="1" i="0" u="none" strike="noStrike" cap="none">
              <a:solidFill>
                <a:srgbClr val="FFFFFF"/>
              </a:solidFill>
              <a:latin typeface="Arial"/>
              <a:ea typeface="Arial"/>
              <a:cs typeface="Arial"/>
              <a:sym typeface="Arial"/>
            </a:endParaRPr>
          </a:p>
        </p:txBody>
      </p:sp>
      <p:sp>
        <p:nvSpPr>
          <p:cNvPr id="128" name="Google Shape;128;p6"/>
          <p:cNvSpPr/>
          <p:nvPr/>
        </p:nvSpPr>
        <p:spPr>
          <a:xfrm>
            <a:off x="3802580" y="2693334"/>
            <a:ext cx="1472100" cy="1383103"/>
          </a:xfrm>
          <a:prstGeom prst="rect">
            <a:avLst/>
          </a:prstGeom>
          <a:solidFill>
            <a:schemeClr val="accent1"/>
          </a:solidFill>
          <a:ln w="9525" cap="flat" cmpd="sng">
            <a:solidFill>
              <a:schemeClr val="dk2"/>
            </a:solidFill>
            <a:prstDash val="solid"/>
            <a:round/>
            <a:headEnd type="none" w="sm" len="sm"/>
            <a:tailEnd type="none" w="sm" len="sm"/>
          </a:ln>
        </p:spPr>
        <p:txBody>
          <a:bodyPr spcFirstLastPara="1" wrap="square" lIns="0" tIns="91425" rIns="0" bIns="91425" anchor="ctr" anchorCtr="0">
            <a:noAutofit/>
          </a:bodyPr>
          <a:lstStyle/>
          <a:p>
            <a:pPr marL="91440" marR="91440" lvl="0" indent="0" algn="ctr" rtl="0">
              <a:lnSpc>
                <a:spcPct val="100000"/>
              </a:lnSpc>
              <a:spcBef>
                <a:spcPts val="0"/>
              </a:spcBef>
              <a:spcAft>
                <a:spcPts val="0"/>
              </a:spcAft>
              <a:buClr>
                <a:srgbClr val="000000"/>
              </a:buClr>
              <a:buSzPts val="1500"/>
              <a:buFont typeface="Arial"/>
              <a:buNone/>
            </a:pPr>
            <a:r>
              <a:rPr lang="en-US" sz="1500" b="1" i="0" u="none" strike="noStrike" cap="none">
                <a:solidFill>
                  <a:srgbClr val="FFFFFF"/>
                </a:solidFill>
                <a:latin typeface="Arial"/>
                <a:ea typeface="Arial"/>
                <a:cs typeface="Arial"/>
                <a:sym typeface="Arial"/>
              </a:rPr>
              <a:t>Staff</a:t>
            </a:r>
            <a:endParaRPr sz="1500" b="1" i="0" u="none" strike="noStrike" cap="none">
              <a:solidFill>
                <a:srgbClr val="FFFFFF"/>
              </a:solidFill>
              <a:latin typeface="Arial"/>
              <a:ea typeface="Arial"/>
              <a:cs typeface="Arial"/>
              <a:sym typeface="Arial"/>
            </a:endParaRPr>
          </a:p>
        </p:txBody>
      </p:sp>
      <p:sp>
        <p:nvSpPr>
          <p:cNvPr id="129" name="Google Shape;129;p6"/>
          <p:cNvSpPr/>
          <p:nvPr/>
        </p:nvSpPr>
        <p:spPr>
          <a:xfrm>
            <a:off x="5390708" y="2693334"/>
            <a:ext cx="1472100" cy="1383103"/>
          </a:xfrm>
          <a:prstGeom prst="rect">
            <a:avLst/>
          </a:prstGeom>
          <a:solidFill>
            <a:schemeClr val="accent1"/>
          </a:solidFill>
          <a:ln w="9525" cap="flat" cmpd="sng">
            <a:solidFill>
              <a:schemeClr val="dk2"/>
            </a:solidFill>
            <a:prstDash val="solid"/>
            <a:round/>
            <a:headEnd type="none" w="sm" len="sm"/>
            <a:tailEnd type="none" w="sm" len="sm"/>
          </a:ln>
        </p:spPr>
        <p:txBody>
          <a:bodyPr spcFirstLastPara="1" wrap="square" lIns="0" tIns="91425" rIns="0" bIns="91425" anchor="ctr" anchorCtr="0">
            <a:noAutofit/>
          </a:bodyPr>
          <a:lstStyle/>
          <a:p>
            <a:pPr marL="91440" marR="91440" lvl="0" indent="0" algn="ctr" rtl="0">
              <a:lnSpc>
                <a:spcPct val="100000"/>
              </a:lnSpc>
              <a:spcBef>
                <a:spcPts val="0"/>
              </a:spcBef>
              <a:spcAft>
                <a:spcPts val="0"/>
              </a:spcAft>
              <a:buClr>
                <a:srgbClr val="000000"/>
              </a:buClr>
              <a:buSzPts val="1500"/>
              <a:buFont typeface="Arial"/>
              <a:buNone/>
            </a:pPr>
            <a:r>
              <a:rPr lang="en-US" sz="1500" b="1" i="0" u="none" strike="noStrike" cap="none">
                <a:solidFill>
                  <a:srgbClr val="FFFFFF"/>
                </a:solidFill>
                <a:latin typeface="Arial"/>
                <a:ea typeface="Arial"/>
                <a:cs typeface="Arial"/>
                <a:sym typeface="Arial"/>
              </a:rPr>
              <a:t>Board</a:t>
            </a:r>
            <a:endParaRPr sz="1500" b="1" i="0" u="none" strike="noStrike" cap="none">
              <a:solidFill>
                <a:srgbClr val="FFFFFF"/>
              </a:solidFill>
              <a:latin typeface="Arial"/>
              <a:ea typeface="Arial"/>
              <a:cs typeface="Arial"/>
              <a:sym typeface="Arial"/>
            </a:endParaRPr>
          </a:p>
        </p:txBody>
      </p:sp>
      <p:sp>
        <p:nvSpPr>
          <p:cNvPr id="130" name="Google Shape;130;p6"/>
          <p:cNvSpPr/>
          <p:nvPr/>
        </p:nvSpPr>
        <p:spPr>
          <a:xfrm>
            <a:off x="6978836" y="2693334"/>
            <a:ext cx="1472100" cy="1383103"/>
          </a:xfrm>
          <a:prstGeom prst="rect">
            <a:avLst/>
          </a:prstGeom>
          <a:solidFill>
            <a:schemeClr val="accent1"/>
          </a:solidFill>
          <a:ln w="9525" cap="flat" cmpd="sng">
            <a:solidFill>
              <a:schemeClr val="dk2"/>
            </a:solidFill>
            <a:prstDash val="solid"/>
            <a:round/>
            <a:headEnd type="none" w="sm" len="sm"/>
            <a:tailEnd type="none" w="sm" len="sm"/>
          </a:ln>
        </p:spPr>
        <p:txBody>
          <a:bodyPr spcFirstLastPara="1" wrap="square" lIns="0" tIns="91425" rIns="0" bIns="91425" anchor="ctr" anchorCtr="0">
            <a:noAutofit/>
          </a:bodyPr>
          <a:lstStyle/>
          <a:p>
            <a:pPr marL="91440" marR="91440" lvl="0" indent="0" algn="ctr" rtl="0">
              <a:lnSpc>
                <a:spcPct val="100000"/>
              </a:lnSpc>
              <a:spcBef>
                <a:spcPts val="0"/>
              </a:spcBef>
              <a:spcAft>
                <a:spcPts val="0"/>
              </a:spcAft>
              <a:buClr>
                <a:srgbClr val="000000"/>
              </a:buClr>
              <a:buSzPts val="1500"/>
              <a:buFont typeface="Arial"/>
              <a:buNone/>
            </a:pPr>
            <a:r>
              <a:rPr lang="en-US" sz="1500" b="1" i="0" u="none" strike="noStrike" cap="none">
                <a:solidFill>
                  <a:srgbClr val="FFFFFF"/>
                </a:solidFill>
                <a:latin typeface="Arial"/>
                <a:ea typeface="Arial"/>
                <a:cs typeface="Arial"/>
                <a:sym typeface="Arial"/>
              </a:rPr>
              <a:t>Community Partners </a:t>
            </a:r>
            <a:endParaRPr sz="1000" b="0" i="0" u="none" strike="noStrike" cap="none">
              <a:solidFill>
                <a:srgbClr val="FFFFFF"/>
              </a:solidFill>
              <a:latin typeface="Arial"/>
              <a:ea typeface="Arial"/>
              <a:cs typeface="Arial"/>
              <a:sym typeface="Arial"/>
            </a:endParaRPr>
          </a:p>
        </p:txBody>
      </p:sp>
      <p:sp>
        <p:nvSpPr>
          <p:cNvPr id="131" name="Google Shape;131;p6"/>
          <p:cNvSpPr/>
          <p:nvPr/>
        </p:nvSpPr>
        <p:spPr>
          <a:xfrm>
            <a:off x="626325" y="4212885"/>
            <a:ext cx="7824611" cy="623971"/>
          </a:xfrm>
          <a:prstGeom prst="rect">
            <a:avLst/>
          </a:prstGeom>
          <a:solidFill>
            <a:schemeClr val="accent1"/>
          </a:solidFill>
          <a:ln w="9525" cap="flat" cmpd="sng">
            <a:solidFill>
              <a:schemeClr val="dk2"/>
            </a:solidFill>
            <a:prstDash val="solid"/>
            <a:round/>
            <a:headEnd type="none" w="sm" len="sm"/>
            <a:tailEnd type="none" w="sm" len="sm"/>
          </a:ln>
        </p:spPr>
        <p:txBody>
          <a:bodyPr spcFirstLastPara="1" wrap="square" lIns="0" tIns="91425" rIns="0" bIns="91425" anchor="ctr" anchorCtr="0">
            <a:noAutofit/>
          </a:bodyPr>
          <a:lstStyle/>
          <a:p>
            <a:pPr marL="91440" marR="91440" lvl="0" indent="0" algn="ctr" rtl="0">
              <a:lnSpc>
                <a:spcPct val="100000"/>
              </a:lnSpc>
              <a:spcBef>
                <a:spcPts val="0"/>
              </a:spcBef>
              <a:spcAft>
                <a:spcPts val="0"/>
              </a:spcAft>
              <a:buClr>
                <a:srgbClr val="000000"/>
              </a:buClr>
              <a:buSzPts val="1500"/>
              <a:buFont typeface="Arial"/>
              <a:buNone/>
            </a:pPr>
            <a:r>
              <a:rPr lang="en-US" sz="1500" b="1" i="0" u="none" strike="noStrike" cap="none" dirty="0">
                <a:solidFill>
                  <a:srgbClr val="FFFFFF"/>
                </a:solidFill>
                <a:latin typeface="Arial"/>
                <a:ea typeface="Arial"/>
                <a:cs typeface="Arial"/>
                <a:sym typeface="Arial"/>
              </a:rPr>
              <a:t>Other groups (e.g., sponsor or authorizer, philanthropy, local political leadership)?</a:t>
            </a:r>
            <a:endParaRPr sz="1000" b="0" i="0" u="none" strike="noStrike" cap="none" dirty="0">
              <a:solidFill>
                <a:srgbClr val="FFFFFF"/>
              </a:solidFill>
              <a:latin typeface="Arial"/>
              <a:ea typeface="Arial"/>
              <a:cs typeface="Arial"/>
              <a:sym typeface="Arial"/>
            </a:endParaRPr>
          </a:p>
        </p:txBody>
      </p:sp>
      <p:grpSp>
        <p:nvGrpSpPr>
          <p:cNvPr id="132" name="Google Shape;132;p6"/>
          <p:cNvGrpSpPr/>
          <p:nvPr/>
        </p:nvGrpSpPr>
        <p:grpSpPr>
          <a:xfrm>
            <a:off x="-41045" y="912035"/>
            <a:ext cx="1826510" cy="1826510"/>
            <a:chOff x="3658745" y="2515745"/>
            <a:chExt cx="1826510" cy="1826510"/>
          </a:xfrm>
        </p:grpSpPr>
        <p:sp>
          <p:nvSpPr>
            <p:cNvPr id="133" name="Google Shape;133;p6"/>
            <p:cNvSpPr/>
            <p:nvPr/>
          </p:nvSpPr>
          <p:spPr>
            <a:xfrm rot="2700000">
              <a:off x="3926231" y="2783231"/>
              <a:ext cx="1291538" cy="1291538"/>
            </a:xfrm>
            <a:prstGeom prst="teardrop">
              <a:avLst>
                <a:gd name="adj" fmla="val 100000"/>
              </a:avLst>
            </a:prstGeom>
            <a:solidFill>
              <a:srgbClr val="953243"/>
            </a:solidFill>
            <a:ln w="25400" cap="flat"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grpSp>
          <p:nvGrpSpPr>
            <p:cNvPr id="134" name="Google Shape;134;p6"/>
            <p:cNvGrpSpPr/>
            <p:nvPr/>
          </p:nvGrpSpPr>
          <p:grpSpPr>
            <a:xfrm>
              <a:off x="3967658" y="2824837"/>
              <a:ext cx="1208683" cy="1208554"/>
              <a:chOff x="1356321" y="531909"/>
              <a:chExt cx="1208683" cy="1208554"/>
            </a:xfrm>
          </p:grpSpPr>
          <p:sp>
            <p:nvSpPr>
              <p:cNvPr id="135" name="Google Shape;135;p6"/>
              <p:cNvSpPr/>
              <p:nvPr/>
            </p:nvSpPr>
            <p:spPr>
              <a:xfrm>
                <a:off x="1356321" y="531909"/>
                <a:ext cx="1208683" cy="1208554"/>
              </a:xfrm>
              <a:prstGeom prst="ellipse">
                <a:avLst/>
              </a:prstGeom>
              <a:solidFill>
                <a:schemeClr val="lt1">
                  <a:alpha val="89803"/>
                </a:schemeClr>
              </a:solidFill>
              <a:ln w="25400" cap="flat" cmpd="sng">
                <a:solidFill>
                  <a:srgbClr val="95324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136;p6"/>
              <p:cNvSpPr txBox="1"/>
              <p:nvPr/>
            </p:nvSpPr>
            <p:spPr>
              <a:xfrm>
                <a:off x="1529110" y="704592"/>
                <a:ext cx="863104" cy="863188"/>
              </a:xfrm>
              <a:prstGeom prst="rect">
                <a:avLst/>
              </a:prstGeom>
              <a:noFill/>
              <a:ln>
                <a:noFill/>
              </a:ln>
            </p:spPr>
            <p:txBody>
              <a:bodyPr spcFirstLastPara="1" wrap="square" lIns="25400" tIns="25400" rIns="25400" bIns="25400" anchor="ctr" anchorCtr="0">
                <a:noAutofit/>
              </a:bodyPr>
              <a:lstStyle/>
              <a:p>
                <a:pPr marL="0" marR="0" lvl="0" indent="0" algn="ctr" rtl="0">
                  <a:lnSpc>
                    <a:spcPct val="90000"/>
                  </a:lnSpc>
                  <a:spcBef>
                    <a:spcPts val="0"/>
                  </a:spcBef>
                  <a:spcAft>
                    <a:spcPts val="0"/>
                  </a:spcAft>
                  <a:buNone/>
                </a:pPr>
                <a:r>
                  <a:rPr lang="en-US" sz="2000" b="0" i="0" u="none" strike="noStrike" cap="none">
                    <a:solidFill>
                      <a:schemeClr val="dk1"/>
                    </a:solidFill>
                    <a:latin typeface="Arial"/>
                    <a:ea typeface="Arial"/>
                    <a:cs typeface="Arial"/>
                    <a:sym typeface="Arial"/>
                  </a:rPr>
                  <a:t>Step 1</a:t>
                </a:r>
                <a:endParaRPr sz="2000" b="0" i="0" u="none" strike="noStrike" cap="none">
                  <a:solidFill>
                    <a:schemeClr val="dk1"/>
                  </a:solidFill>
                  <a:latin typeface="Arial"/>
                  <a:ea typeface="Arial"/>
                  <a:cs typeface="Arial"/>
                  <a:sym typeface="Arial"/>
                </a:endParaRPr>
              </a:p>
            </p:txBody>
          </p:sp>
        </p:gr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graphicFrame>
        <p:nvGraphicFramePr>
          <p:cNvPr id="141" name="Google Shape;141;p7" hidden="1"/>
          <p:cNvGraphicFramePr/>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3329" name="think-cell Slide" r:id="rId4" imgW="1588" imgH="1588" progId="TCLayout.ActiveDocument.1">
                  <p:embed/>
                </p:oleObj>
              </mc:Choice>
              <mc:Fallback>
                <p:oleObj name="think-cell Slide" r:id="rId4" imgW="1588" imgH="1588" progId="TCLayout.ActiveDocument.1">
                  <p:embed/>
                  <p:pic>
                    <p:nvPicPr>
                      <p:cNvPr id="141" name="Google Shape;141;p7"/>
                      <p:cNvPicPr preferRelativeResize="0"/>
                      <p:nvPr/>
                    </p:nvPicPr>
                    <p:blipFill rotWithShape="1">
                      <a:blip r:embed="rId5">
                        <a:alphaModFix/>
                      </a:blip>
                      <a:srcRect/>
                      <a:stretch/>
                    </p:blipFill>
                    <p:spPr>
                      <a:xfrm>
                        <a:off x="1588" y="1588"/>
                        <a:ext cx="1588" cy="1588"/>
                      </a:xfrm>
                      <a:prstGeom prst="rect">
                        <a:avLst/>
                      </a:prstGeom>
                      <a:noFill/>
                      <a:ln>
                        <a:noFill/>
                      </a:ln>
                    </p:spPr>
                  </p:pic>
                </p:oleObj>
              </mc:Fallback>
            </mc:AlternateContent>
          </a:graphicData>
        </a:graphic>
      </p:graphicFrame>
      <p:sp>
        <p:nvSpPr>
          <p:cNvPr id="142" name="Google Shape;142;p7"/>
          <p:cNvSpPr txBox="1">
            <a:spLocks noGrp="1"/>
          </p:cNvSpPr>
          <p:nvPr>
            <p:ph type="title"/>
          </p:nvPr>
        </p:nvSpPr>
        <p:spPr>
          <a:xfrm>
            <a:off x="457200" y="0"/>
            <a:ext cx="8229600" cy="10569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862633"/>
              </a:buClr>
              <a:buSzPts val="2400"/>
              <a:buFont typeface="Arial"/>
              <a:buNone/>
            </a:pPr>
            <a:r>
              <a:rPr lang="en-US"/>
              <a:t>Next, consider stakeholders’ perspectives</a:t>
            </a:r>
            <a:endParaRPr/>
          </a:p>
        </p:txBody>
      </p:sp>
      <p:sp>
        <p:nvSpPr>
          <p:cNvPr id="143" name="Google Shape;143;p7"/>
          <p:cNvSpPr/>
          <p:nvPr/>
        </p:nvSpPr>
        <p:spPr>
          <a:xfrm>
            <a:off x="638100" y="3067815"/>
            <a:ext cx="8048700" cy="1519500"/>
          </a:xfrm>
          <a:prstGeom prst="rect">
            <a:avLst/>
          </a:prstGeom>
          <a:solidFill>
            <a:srgbClr val="E6E6E6"/>
          </a:solidFill>
          <a:ln w="9525" cap="flat" cmpd="sng">
            <a:solidFill>
              <a:srgbClr val="4B7E9A"/>
            </a:solidFill>
            <a:prstDash val="solid"/>
            <a:round/>
            <a:headEnd type="none" w="sm" len="sm"/>
            <a:tailEnd type="none" w="sm" len="sm"/>
          </a:ln>
        </p:spPr>
        <p:txBody>
          <a:bodyPr spcFirstLastPara="1" wrap="square" lIns="91425" tIns="182875" rIns="91425" bIns="182875" anchor="ctr" anchorCtr="0">
            <a:noAutofit/>
          </a:bodyPr>
          <a:lstStyle/>
          <a:p>
            <a:pPr marL="0" marR="0" lvl="0" indent="0" algn="l" rtl="0">
              <a:lnSpc>
                <a:spcPct val="100000"/>
              </a:lnSpc>
              <a:spcBef>
                <a:spcPts val="300"/>
              </a:spcBef>
              <a:spcAft>
                <a:spcPts val="0"/>
              </a:spcAft>
              <a:buClr>
                <a:srgbClr val="000000"/>
              </a:buClr>
              <a:buSzPts val="1600"/>
              <a:buFont typeface="Arial"/>
              <a:buNone/>
            </a:pPr>
            <a:r>
              <a:rPr lang="en-US" sz="1600" b="0" i="0" u="none" strike="noStrike" cap="none">
                <a:solidFill>
                  <a:schemeClr val="dk1"/>
                </a:solidFill>
                <a:latin typeface="Arial"/>
                <a:ea typeface="Arial"/>
                <a:cs typeface="Arial"/>
                <a:sym typeface="Arial"/>
              </a:rPr>
              <a:t>For each stakeholder group, consider:</a:t>
            </a:r>
            <a:endParaRPr sz="1600" b="0" i="0" u="none" strike="noStrike" cap="none">
              <a:solidFill>
                <a:schemeClr val="dk1"/>
              </a:solidFill>
              <a:latin typeface="Arial"/>
              <a:ea typeface="Arial"/>
              <a:cs typeface="Arial"/>
              <a:sym typeface="Arial"/>
            </a:endParaRPr>
          </a:p>
          <a:p>
            <a:pPr marL="457200" marR="0" lvl="0" indent="-330200" algn="l" rtl="0">
              <a:lnSpc>
                <a:spcPct val="100000"/>
              </a:lnSpc>
              <a:spcBef>
                <a:spcPts val="30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How will they perceive your potential changes in the school community? </a:t>
            </a:r>
            <a:endParaRPr/>
          </a:p>
          <a:p>
            <a:pPr marL="457200" marR="0" lvl="0" indent="-330200" algn="l" rtl="0">
              <a:lnSpc>
                <a:spcPct val="100000"/>
              </a:lnSpc>
              <a:spcBef>
                <a:spcPts val="30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How might they strengthen and improve the plan for change?  </a:t>
            </a:r>
            <a:endParaRPr sz="1600" b="0" i="0" u="none" strike="noStrike" cap="none">
              <a:solidFill>
                <a:schemeClr val="dk1"/>
              </a:solidFill>
              <a:latin typeface="Arial"/>
              <a:ea typeface="Arial"/>
              <a:cs typeface="Arial"/>
              <a:sym typeface="Arial"/>
            </a:endParaRPr>
          </a:p>
          <a:p>
            <a:pPr marL="457200" marR="0" lvl="0" indent="-330200" algn="l" rtl="0">
              <a:lnSpc>
                <a:spcPct val="100000"/>
              </a:lnSpc>
              <a:spcBef>
                <a:spcPts val="300"/>
              </a:spcBef>
              <a:spcAft>
                <a:spcPts val="30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What perspectives, hopes, fears, or past experiences could fuel support or resistance?</a:t>
            </a:r>
            <a:endParaRPr sz="1600" b="0" i="0" u="none" strike="noStrike" cap="none">
              <a:solidFill>
                <a:schemeClr val="dk1"/>
              </a:solidFill>
              <a:latin typeface="Arial"/>
              <a:ea typeface="Arial"/>
              <a:cs typeface="Arial"/>
              <a:sym typeface="Arial"/>
            </a:endParaRPr>
          </a:p>
        </p:txBody>
      </p:sp>
      <p:sp>
        <p:nvSpPr>
          <p:cNvPr id="144" name="Google Shape;144;p7"/>
          <p:cNvSpPr txBox="1"/>
          <p:nvPr/>
        </p:nvSpPr>
        <p:spPr>
          <a:xfrm>
            <a:off x="1785465" y="1695034"/>
            <a:ext cx="7303500" cy="2739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800"/>
              <a:buFont typeface="Arial"/>
              <a:buNone/>
            </a:pPr>
            <a:r>
              <a:rPr lang="en-US" sz="2400" b="1" i="0" u="none" strike="noStrike" cap="none">
                <a:solidFill>
                  <a:schemeClr val="dk1"/>
                </a:solidFill>
                <a:latin typeface="Arial"/>
                <a:ea typeface="Arial"/>
                <a:cs typeface="Arial"/>
                <a:sym typeface="Arial"/>
              </a:rPr>
              <a:t>Define the vision for the change and potential barriers to success </a:t>
            </a:r>
            <a:endParaRPr sz="2400" b="1" i="0" u="none" strike="noStrike" cap="none">
              <a:solidFill>
                <a:schemeClr val="dk1"/>
              </a:solidFill>
              <a:latin typeface="Arial"/>
              <a:ea typeface="Arial"/>
              <a:cs typeface="Arial"/>
              <a:sym typeface="Arial"/>
            </a:endParaRPr>
          </a:p>
        </p:txBody>
      </p:sp>
      <p:grpSp>
        <p:nvGrpSpPr>
          <p:cNvPr id="145" name="Google Shape;145;p7"/>
          <p:cNvGrpSpPr/>
          <p:nvPr/>
        </p:nvGrpSpPr>
        <p:grpSpPr>
          <a:xfrm>
            <a:off x="-41045" y="912035"/>
            <a:ext cx="1826510" cy="1826510"/>
            <a:chOff x="3658745" y="2515745"/>
            <a:chExt cx="1826510" cy="1826510"/>
          </a:xfrm>
        </p:grpSpPr>
        <p:sp>
          <p:nvSpPr>
            <p:cNvPr id="146" name="Google Shape;146;p7"/>
            <p:cNvSpPr/>
            <p:nvPr/>
          </p:nvSpPr>
          <p:spPr>
            <a:xfrm rot="2700000">
              <a:off x="3926231" y="2783231"/>
              <a:ext cx="1291538" cy="1291538"/>
            </a:xfrm>
            <a:prstGeom prst="teardrop">
              <a:avLst>
                <a:gd name="adj" fmla="val 100000"/>
              </a:avLst>
            </a:prstGeom>
            <a:solidFill>
              <a:srgbClr val="953243"/>
            </a:solidFill>
            <a:ln w="25400" cap="flat"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grpSp>
          <p:nvGrpSpPr>
            <p:cNvPr id="147" name="Google Shape;147;p7"/>
            <p:cNvGrpSpPr/>
            <p:nvPr/>
          </p:nvGrpSpPr>
          <p:grpSpPr>
            <a:xfrm>
              <a:off x="3967658" y="2824837"/>
              <a:ext cx="1208683" cy="1208554"/>
              <a:chOff x="1356321" y="531909"/>
              <a:chExt cx="1208683" cy="1208554"/>
            </a:xfrm>
          </p:grpSpPr>
          <p:sp>
            <p:nvSpPr>
              <p:cNvPr id="148" name="Google Shape;148;p7"/>
              <p:cNvSpPr/>
              <p:nvPr/>
            </p:nvSpPr>
            <p:spPr>
              <a:xfrm>
                <a:off x="1356321" y="531909"/>
                <a:ext cx="1208683" cy="1208554"/>
              </a:xfrm>
              <a:prstGeom prst="ellipse">
                <a:avLst/>
              </a:prstGeom>
              <a:solidFill>
                <a:schemeClr val="lt1">
                  <a:alpha val="89803"/>
                </a:schemeClr>
              </a:solidFill>
              <a:ln w="25400" cap="flat" cmpd="sng">
                <a:solidFill>
                  <a:srgbClr val="95324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149;p7"/>
              <p:cNvSpPr txBox="1"/>
              <p:nvPr/>
            </p:nvSpPr>
            <p:spPr>
              <a:xfrm>
                <a:off x="1529110" y="704592"/>
                <a:ext cx="863104" cy="863188"/>
              </a:xfrm>
              <a:prstGeom prst="rect">
                <a:avLst/>
              </a:prstGeom>
              <a:noFill/>
              <a:ln>
                <a:noFill/>
              </a:ln>
            </p:spPr>
            <p:txBody>
              <a:bodyPr spcFirstLastPara="1" wrap="square" lIns="25400" tIns="25400" rIns="25400" bIns="25400" anchor="ctr" anchorCtr="0">
                <a:noAutofit/>
              </a:bodyPr>
              <a:lstStyle/>
              <a:p>
                <a:pPr marL="0" marR="0" lvl="0" indent="0" algn="ctr" rtl="0">
                  <a:lnSpc>
                    <a:spcPct val="90000"/>
                  </a:lnSpc>
                  <a:spcBef>
                    <a:spcPts val="0"/>
                  </a:spcBef>
                  <a:spcAft>
                    <a:spcPts val="0"/>
                  </a:spcAft>
                  <a:buNone/>
                </a:pPr>
                <a:r>
                  <a:rPr lang="en-US" sz="2000" b="0" i="0" u="none" strike="noStrike" cap="none">
                    <a:solidFill>
                      <a:schemeClr val="dk1"/>
                    </a:solidFill>
                    <a:latin typeface="Arial"/>
                    <a:ea typeface="Arial"/>
                    <a:cs typeface="Arial"/>
                    <a:sym typeface="Arial"/>
                  </a:rPr>
                  <a:t>Step 2</a:t>
                </a:r>
                <a:endParaRPr sz="2000" b="0" i="0" u="none" strike="noStrike" cap="none">
                  <a:solidFill>
                    <a:schemeClr val="dk1"/>
                  </a:solidFill>
                  <a:latin typeface="Arial"/>
                  <a:ea typeface="Arial"/>
                  <a:cs typeface="Arial"/>
                  <a:sym typeface="Arial"/>
                </a:endParaRPr>
              </a:p>
            </p:txBody>
          </p:sp>
        </p:gr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graphicFrame>
        <p:nvGraphicFramePr>
          <p:cNvPr id="154" name="Google Shape;154;p8" hidden="1"/>
          <p:cNvGraphicFramePr/>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4353" name="think-cell Slide" r:id="rId4" imgW="1588" imgH="1588" progId="TCLayout.ActiveDocument.1">
                  <p:embed/>
                </p:oleObj>
              </mc:Choice>
              <mc:Fallback>
                <p:oleObj name="think-cell Slide" r:id="rId4" imgW="1588" imgH="1588" progId="TCLayout.ActiveDocument.1">
                  <p:embed/>
                  <p:pic>
                    <p:nvPicPr>
                      <p:cNvPr id="154" name="Google Shape;154;p8"/>
                      <p:cNvPicPr preferRelativeResize="0"/>
                      <p:nvPr/>
                    </p:nvPicPr>
                    <p:blipFill rotWithShape="1">
                      <a:blip r:embed="rId5">
                        <a:alphaModFix/>
                      </a:blip>
                      <a:srcRect/>
                      <a:stretch/>
                    </p:blipFill>
                    <p:spPr>
                      <a:xfrm>
                        <a:off x="1588" y="1588"/>
                        <a:ext cx="1588" cy="1588"/>
                      </a:xfrm>
                      <a:prstGeom prst="rect">
                        <a:avLst/>
                      </a:prstGeom>
                      <a:noFill/>
                      <a:ln>
                        <a:noFill/>
                      </a:ln>
                    </p:spPr>
                  </p:pic>
                </p:oleObj>
              </mc:Fallback>
            </mc:AlternateContent>
          </a:graphicData>
        </a:graphic>
      </p:graphicFrame>
      <p:sp>
        <p:nvSpPr>
          <p:cNvPr id="155" name="Google Shape;155;p8"/>
          <p:cNvSpPr txBox="1">
            <a:spLocks noGrp="1"/>
          </p:cNvSpPr>
          <p:nvPr>
            <p:ph type="title"/>
          </p:nvPr>
        </p:nvSpPr>
        <p:spPr>
          <a:xfrm>
            <a:off x="457200" y="0"/>
            <a:ext cx="8229600" cy="1056785"/>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rgbClr val="862633"/>
              </a:buClr>
              <a:buSzPts val="2400"/>
              <a:buFont typeface="Arial"/>
              <a:buNone/>
            </a:pPr>
            <a:r>
              <a:rPr lang="en-US"/>
              <a:t>Finally, plan for engagement </a:t>
            </a:r>
            <a:endParaRPr/>
          </a:p>
        </p:txBody>
      </p:sp>
      <p:sp>
        <p:nvSpPr>
          <p:cNvPr id="156" name="Google Shape;156;p8"/>
          <p:cNvSpPr txBox="1"/>
          <p:nvPr/>
        </p:nvSpPr>
        <p:spPr>
          <a:xfrm>
            <a:off x="1634961" y="1663549"/>
            <a:ext cx="7303500" cy="2739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2400"/>
              <a:buFont typeface="Arial"/>
              <a:buNone/>
            </a:pPr>
            <a:r>
              <a:rPr lang="en-US" sz="2400" b="1" i="0" u="none" strike="noStrike" cap="none">
                <a:solidFill>
                  <a:schemeClr val="dk1"/>
                </a:solidFill>
                <a:latin typeface="Arial"/>
                <a:ea typeface="Arial"/>
                <a:cs typeface="Arial"/>
                <a:sym typeface="Arial"/>
              </a:rPr>
              <a:t>Plan for engagement</a:t>
            </a:r>
            <a:endParaRPr sz="1800" b="0" i="0" u="none" strike="noStrike" cap="none">
              <a:solidFill>
                <a:srgbClr val="000000"/>
              </a:solidFill>
              <a:latin typeface="Arial"/>
              <a:ea typeface="Arial"/>
              <a:cs typeface="Arial"/>
              <a:sym typeface="Arial"/>
            </a:endParaRPr>
          </a:p>
        </p:txBody>
      </p:sp>
      <p:sp>
        <p:nvSpPr>
          <p:cNvPr id="157" name="Google Shape;157;p8"/>
          <p:cNvSpPr txBox="1">
            <a:spLocks noGrp="1"/>
          </p:cNvSpPr>
          <p:nvPr>
            <p:ph type="body" idx="4294967295"/>
          </p:nvPr>
        </p:nvSpPr>
        <p:spPr>
          <a:xfrm>
            <a:off x="0" y="2990384"/>
            <a:ext cx="8747393" cy="3347042"/>
          </a:xfrm>
          <a:prstGeom prst="rect">
            <a:avLst/>
          </a:prstGeom>
          <a:solidFill>
            <a:srgbClr val="FFFFFF"/>
          </a:solidFill>
          <a:ln>
            <a:noFill/>
          </a:ln>
        </p:spPr>
        <p:txBody>
          <a:bodyPr spcFirstLastPara="1" wrap="square" lIns="91425" tIns="45700" rIns="91425" bIns="45700" anchor="t" anchorCtr="0">
            <a:noAutofit/>
          </a:bodyPr>
          <a:lstStyle/>
          <a:p>
            <a:pPr marL="687388" lvl="0" indent="-217487" algn="l" rtl="0">
              <a:lnSpc>
                <a:spcPct val="100000"/>
              </a:lnSpc>
              <a:spcBef>
                <a:spcPts val="300"/>
              </a:spcBef>
              <a:spcAft>
                <a:spcPts val="0"/>
              </a:spcAft>
              <a:buSzPts val="1400"/>
              <a:buChar char="•"/>
            </a:pPr>
            <a:r>
              <a:rPr lang="en-US" b="1" i="0" u="none" strike="noStrike" cap="none" dirty="0">
                <a:solidFill>
                  <a:schemeClr val="dk1"/>
                </a:solidFill>
              </a:rPr>
              <a:t>What </a:t>
            </a:r>
            <a:r>
              <a:rPr lang="en-US" b="1" i="0" u="sng" strike="noStrike" cap="none" dirty="0">
                <a:solidFill>
                  <a:schemeClr val="dk1"/>
                </a:solidFill>
              </a:rPr>
              <a:t>existing dynamics </a:t>
            </a:r>
            <a:r>
              <a:rPr lang="en-US" b="1" i="0" u="none" strike="noStrike" cap="none" dirty="0">
                <a:solidFill>
                  <a:schemeClr val="dk1"/>
                </a:solidFill>
              </a:rPr>
              <a:t>should inform your approach?</a:t>
            </a:r>
            <a:endParaRPr dirty="0"/>
          </a:p>
          <a:p>
            <a:pPr marL="1144588" lvl="1" indent="-217487" algn="l" rtl="0">
              <a:lnSpc>
                <a:spcPct val="100000"/>
              </a:lnSpc>
              <a:spcBef>
                <a:spcPts val="300"/>
              </a:spcBef>
              <a:spcAft>
                <a:spcPts val="0"/>
              </a:spcAft>
              <a:buSzPts val="1400"/>
              <a:buChar char="–"/>
            </a:pPr>
            <a:r>
              <a:rPr lang="en-US" dirty="0"/>
              <a:t>History of outreach and relationship-building with this group? </a:t>
            </a:r>
            <a:endParaRPr dirty="0"/>
          </a:p>
          <a:p>
            <a:pPr marL="1144588" lvl="1" indent="-217487" algn="l" rtl="0">
              <a:lnSpc>
                <a:spcPct val="100000"/>
              </a:lnSpc>
              <a:spcBef>
                <a:spcPts val="300"/>
              </a:spcBef>
              <a:spcAft>
                <a:spcPts val="0"/>
              </a:spcAft>
              <a:buSzPts val="1400"/>
              <a:buChar char="–"/>
            </a:pPr>
            <a:r>
              <a:rPr lang="en-US" i="0" u="none" strike="noStrike" cap="none" dirty="0">
                <a:solidFill>
                  <a:schemeClr val="dk1"/>
                </a:solidFill>
              </a:rPr>
              <a:t>Power dynamics to navigate or be mindful of? </a:t>
            </a:r>
            <a:endParaRPr dirty="0"/>
          </a:p>
          <a:p>
            <a:pPr marL="687388" lvl="0" indent="-217487" algn="l" rtl="0">
              <a:lnSpc>
                <a:spcPct val="100000"/>
              </a:lnSpc>
              <a:spcBef>
                <a:spcPts val="300"/>
              </a:spcBef>
              <a:spcAft>
                <a:spcPts val="0"/>
              </a:spcAft>
              <a:buSzPts val="1400"/>
              <a:buChar char="•"/>
            </a:pPr>
            <a:r>
              <a:rPr lang="en-US" b="1" i="0" u="none" strike="noStrike" cap="none" dirty="0">
                <a:solidFill>
                  <a:schemeClr val="dk1"/>
                </a:solidFill>
              </a:rPr>
              <a:t>What is the </a:t>
            </a:r>
            <a:r>
              <a:rPr lang="en-US" b="1" u="sng" dirty="0"/>
              <a:t>purpose</a:t>
            </a:r>
            <a:r>
              <a:rPr lang="en-US" b="1" dirty="0"/>
              <a:t> </a:t>
            </a:r>
            <a:r>
              <a:rPr lang="en-US" b="1" i="0" u="none" strike="noStrike" cap="none" dirty="0">
                <a:solidFill>
                  <a:schemeClr val="dk1"/>
                </a:solidFill>
              </a:rPr>
              <a:t>of </a:t>
            </a:r>
            <a:r>
              <a:rPr lang="en-US" b="1" dirty="0"/>
              <a:t>engaging this group</a:t>
            </a:r>
            <a:r>
              <a:rPr lang="en-US" b="1" i="0" u="none" strike="noStrike" cap="none" dirty="0">
                <a:solidFill>
                  <a:schemeClr val="dk1"/>
                </a:solidFill>
              </a:rPr>
              <a:t>?</a:t>
            </a:r>
            <a:endParaRPr b="0" i="0" u="none" strike="noStrike" cap="none" dirty="0">
              <a:solidFill>
                <a:schemeClr val="dk1"/>
              </a:solidFill>
            </a:endParaRPr>
          </a:p>
          <a:p>
            <a:pPr marL="1141413" marR="0" lvl="1" indent="-227012" algn="l" rtl="0">
              <a:lnSpc>
                <a:spcPct val="100000"/>
              </a:lnSpc>
              <a:spcBef>
                <a:spcPts val="300"/>
              </a:spcBef>
              <a:spcAft>
                <a:spcPts val="0"/>
              </a:spcAft>
              <a:buClr>
                <a:schemeClr val="dk1"/>
              </a:buClr>
              <a:buSzPts val="1200"/>
              <a:buFont typeface="Arial"/>
              <a:buChar char="–"/>
            </a:pPr>
            <a:r>
              <a:rPr lang="en-US" dirty="0"/>
              <a:t>To seek </a:t>
            </a:r>
            <a:r>
              <a:rPr lang="en-US" b="1" dirty="0"/>
              <a:t>input</a:t>
            </a:r>
            <a:r>
              <a:rPr lang="en-US" dirty="0"/>
              <a:t> to strengthen and refine the emerging plan? </a:t>
            </a:r>
            <a:endParaRPr b="0" i="0" u="none" strike="noStrike" cap="none" dirty="0">
              <a:solidFill>
                <a:schemeClr val="dk1"/>
              </a:solidFill>
            </a:endParaRPr>
          </a:p>
          <a:p>
            <a:pPr marL="1141413" marR="0" lvl="1" indent="-227012" algn="l" rtl="0">
              <a:lnSpc>
                <a:spcPct val="100000"/>
              </a:lnSpc>
              <a:spcBef>
                <a:spcPts val="300"/>
              </a:spcBef>
              <a:spcAft>
                <a:spcPts val="0"/>
              </a:spcAft>
              <a:buClr>
                <a:schemeClr val="dk1"/>
              </a:buClr>
              <a:buSzPts val="1200"/>
              <a:buFont typeface="Arial"/>
              <a:buChar char="–"/>
            </a:pPr>
            <a:r>
              <a:rPr lang="en-US" dirty="0"/>
              <a:t>To </a:t>
            </a:r>
            <a:r>
              <a:rPr lang="en-US" b="1" dirty="0"/>
              <a:t>inform</a:t>
            </a:r>
            <a:r>
              <a:rPr lang="en-US" dirty="0"/>
              <a:t> or provide updates on process?</a:t>
            </a:r>
            <a:endParaRPr b="0" i="0" u="none" strike="noStrike" cap="none" dirty="0">
              <a:solidFill>
                <a:schemeClr val="dk1"/>
              </a:solidFill>
            </a:endParaRPr>
          </a:p>
          <a:p>
            <a:pPr marL="1141413" marR="0" lvl="1" indent="-227012" algn="l" rtl="0">
              <a:lnSpc>
                <a:spcPct val="100000"/>
              </a:lnSpc>
              <a:spcBef>
                <a:spcPts val="300"/>
              </a:spcBef>
              <a:spcAft>
                <a:spcPts val="0"/>
              </a:spcAft>
              <a:buClr>
                <a:schemeClr val="dk1"/>
              </a:buClr>
              <a:buSzPts val="1200"/>
              <a:buFont typeface="Arial"/>
              <a:buChar char="–"/>
            </a:pPr>
            <a:r>
              <a:rPr lang="en-US" dirty="0"/>
              <a:t>Something else?</a:t>
            </a:r>
            <a:endParaRPr b="0" i="0" u="none" strike="noStrike" cap="none" dirty="0">
              <a:solidFill>
                <a:schemeClr val="dk1"/>
              </a:solidFill>
            </a:endParaRPr>
          </a:p>
          <a:p>
            <a:pPr marL="687388" lvl="0" indent="-217487" algn="l" rtl="0">
              <a:lnSpc>
                <a:spcPct val="100000"/>
              </a:lnSpc>
              <a:spcBef>
                <a:spcPts val="300"/>
              </a:spcBef>
              <a:spcAft>
                <a:spcPts val="0"/>
              </a:spcAft>
              <a:buSzPts val="1400"/>
              <a:buChar char="•"/>
            </a:pPr>
            <a:r>
              <a:rPr lang="en-US" b="1" i="0" u="none" strike="noStrike" cap="none" dirty="0">
                <a:solidFill>
                  <a:schemeClr val="dk1"/>
                </a:solidFill>
              </a:rPr>
              <a:t>How </a:t>
            </a:r>
            <a:r>
              <a:rPr lang="en-US" b="1" i="0" u="sng" strike="noStrike" cap="none" dirty="0">
                <a:solidFill>
                  <a:schemeClr val="dk1"/>
                </a:solidFill>
              </a:rPr>
              <a:t>frequently</a:t>
            </a:r>
            <a:r>
              <a:rPr lang="en-US" b="1" i="0" u="none" strike="noStrike" cap="none" dirty="0">
                <a:solidFill>
                  <a:schemeClr val="dk1"/>
                </a:solidFill>
              </a:rPr>
              <a:t> will you engage this group?</a:t>
            </a:r>
            <a:endParaRPr b="1" i="0" u="none" strike="noStrike" cap="none" dirty="0">
              <a:solidFill>
                <a:schemeClr val="dk1"/>
              </a:solidFill>
            </a:endParaRPr>
          </a:p>
          <a:p>
            <a:pPr marL="1141413" marR="0" lvl="1" indent="-227012" algn="l" rtl="0">
              <a:lnSpc>
                <a:spcPct val="100000"/>
              </a:lnSpc>
              <a:spcBef>
                <a:spcPts val="300"/>
              </a:spcBef>
              <a:spcAft>
                <a:spcPts val="0"/>
              </a:spcAft>
              <a:buClr>
                <a:schemeClr val="dk1"/>
              </a:buClr>
              <a:buSzPts val="1200"/>
              <a:buFont typeface="Arial"/>
              <a:buChar char="–"/>
            </a:pPr>
            <a:r>
              <a:rPr lang="en-US" b="0" i="0" u="none" strike="noStrike" cap="none" dirty="0">
                <a:solidFill>
                  <a:schemeClr val="dk1"/>
                </a:solidFill>
              </a:rPr>
              <a:t>Regularly (e.g., weekly, </a:t>
            </a:r>
            <a:r>
              <a:rPr lang="en-US" dirty="0"/>
              <a:t>d</a:t>
            </a:r>
            <a:r>
              <a:rPr lang="en-US" b="0" i="0" u="none" strike="noStrike" cap="none" dirty="0">
                <a:solidFill>
                  <a:schemeClr val="dk1"/>
                </a:solidFill>
              </a:rPr>
              <a:t>aily)?</a:t>
            </a:r>
            <a:endParaRPr b="0" i="0" u="none" strike="noStrike" cap="none" dirty="0">
              <a:solidFill>
                <a:schemeClr val="dk1"/>
              </a:solidFill>
            </a:endParaRPr>
          </a:p>
          <a:p>
            <a:pPr marL="1141413" marR="0" lvl="1" indent="-227012" algn="l" rtl="0">
              <a:lnSpc>
                <a:spcPct val="100000"/>
              </a:lnSpc>
              <a:spcBef>
                <a:spcPts val="300"/>
              </a:spcBef>
              <a:spcAft>
                <a:spcPts val="0"/>
              </a:spcAft>
              <a:buClr>
                <a:schemeClr val="dk1"/>
              </a:buClr>
              <a:buSzPts val="1200"/>
              <a:buFont typeface="Arial"/>
              <a:buChar char="–"/>
            </a:pPr>
            <a:r>
              <a:rPr lang="en-US" b="0" i="0" u="none" strike="noStrike" cap="none" dirty="0">
                <a:solidFill>
                  <a:schemeClr val="dk1"/>
                </a:solidFill>
              </a:rPr>
              <a:t>At the </a:t>
            </a:r>
            <a:r>
              <a:rPr lang="en-US" b="0" i="0" u="sng" strike="noStrike" cap="none" dirty="0">
                <a:solidFill>
                  <a:schemeClr val="dk1"/>
                </a:solidFill>
              </a:rPr>
              <a:t>B</a:t>
            </a:r>
            <a:r>
              <a:rPr lang="en-US" b="0" i="0" u="none" strike="noStrike" cap="none" dirty="0">
                <a:solidFill>
                  <a:schemeClr val="dk1"/>
                </a:solidFill>
              </a:rPr>
              <a:t>eginning, </a:t>
            </a:r>
            <a:r>
              <a:rPr lang="en-US" b="0" i="0" u="sng" strike="noStrike" cap="none" dirty="0">
                <a:solidFill>
                  <a:schemeClr val="dk1"/>
                </a:solidFill>
              </a:rPr>
              <a:t>M</a:t>
            </a:r>
            <a:r>
              <a:rPr lang="en-US" b="0" i="0" u="none" strike="noStrike" cap="none" dirty="0">
                <a:solidFill>
                  <a:schemeClr val="dk1"/>
                </a:solidFill>
              </a:rPr>
              <a:t>iddle, and </a:t>
            </a:r>
            <a:r>
              <a:rPr lang="en-US" b="0" i="0" u="sng" strike="noStrike" cap="none" dirty="0">
                <a:solidFill>
                  <a:schemeClr val="dk1"/>
                </a:solidFill>
              </a:rPr>
              <a:t>E</a:t>
            </a:r>
            <a:r>
              <a:rPr lang="en-US" b="0" i="0" u="none" strike="noStrike" cap="none" dirty="0">
                <a:solidFill>
                  <a:schemeClr val="dk1"/>
                </a:solidFill>
              </a:rPr>
              <a:t>nd of the planning process? </a:t>
            </a:r>
            <a:endParaRPr b="0" i="0" u="none" strike="noStrike" cap="none" dirty="0">
              <a:solidFill>
                <a:schemeClr val="dk1"/>
              </a:solidFill>
            </a:endParaRPr>
          </a:p>
          <a:p>
            <a:pPr marL="1141413" marR="0" lvl="1" indent="-227012" algn="l" rtl="0">
              <a:lnSpc>
                <a:spcPct val="100000"/>
              </a:lnSpc>
              <a:spcBef>
                <a:spcPts val="300"/>
              </a:spcBef>
              <a:spcAft>
                <a:spcPts val="0"/>
              </a:spcAft>
              <a:buClr>
                <a:schemeClr val="dk1"/>
              </a:buClr>
              <a:buSzPts val="1200"/>
              <a:buFont typeface="Arial"/>
              <a:buChar char="–"/>
            </a:pPr>
            <a:r>
              <a:rPr lang="en-US" b="0" i="0" u="none" strike="noStrike" cap="none" dirty="0">
                <a:solidFill>
                  <a:schemeClr val="dk1"/>
                </a:solidFill>
              </a:rPr>
              <a:t>At the end only?</a:t>
            </a:r>
            <a:endParaRPr b="0" i="0" u="none" strike="noStrike" cap="none" dirty="0">
              <a:solidFill>
                <a:schemeClr val="dk1"/>
              </a:solidFill>
            </a:endParaRPr>
          </a:p>
          <a:p>
            <a:pPr marL="687388" lvl="0" indent="-217487" algn="l" rtl="0">
              <a:lnSpc>
                <a:spcPct val="100000"/>
              </a:lnSpc>
              <a:spcBef>
                <a:spcPts val="300"/>
              </a:spcBef>
              <a:spcAft>
                <a:spcPts val="0"/>
              </a:spcAft>
              <a:buSzPts val="1400"/>
              <a:buChar char="•"/>
            </a:pPr>
            <a:r>
              <a:rPr lang="en-US" b="1" i="0" u="sng" strike="noStrike" cap="none" dirty="0">
                <a:solidFill>
                  <a:schemeClr val="dk1"/>
                </a:solidFill>
              </a:rPr>
              <a:t>How</a:t>
            </a:r>
            <a:r>
              <a:rPr lang="en-US" b="1" i="0" u="none" strike="noStrike" cap="none" dirty="0">
                <a:solidFill>
                  <a:schemeClr val="dk1"/>
                </a:solidFill>
              </a:rPr>
              <a:t> will you engage them?</a:t>
            </a:r>
            <a:r>
              <a:rPr lang="en-US" b="0" i="0" u="none" strike="noStrike" cap="none" dirty="0">
                <a:solidFill>
                  <a:schemeClr val="dk1"/>
                </a:solidFill>
              </a:rPr>
              <a:t> (e.g., weekly in-person updates, quarterly email updates)</a:t>
            </a:r>
            <a:endParaRPr b="0" i="0" u="none" strike="noStrike" cap="none" dirty="0">
              <a:solidFill>
                <a:schemeClr val="dk1"/>
              </a:solidFill>
            </a:endParaRPr>
          </a:p>
        </p:txBody>
      </p:sp>
      <p:sp>
        <p:nvSpPr>
          <p:cNvPr id="158" name="Google Shape;158;p8"/>
          <p:cNvSpPr/>
          <p:nvPr/>
        </p:nvSpPr>
        <p:spPr>
          <a:xfrm>
            <a:off x="310632" y="2529633"/>
            <a:ext cx="8436761" cy="433183"/>
          </a:xfrm>
          <a:prstGeom prst="rect">
            <a:avLst/>
          </a:prstGeom>
          <a:solidFill>
            <a:schemeClr val="accent1"/>
          </a:solidFill>
          <a:ln w="25400" cap="flat" cmpd="sng">
            <a:solidFill>
              <a:schemeClr val="dk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US" sz="1800" b="1" i="0" u="none" strike="noStrike" cap="none" dirty="0">
                <a:solidFill>
                  <a:schemeClr val="lt1"/>
                </a:solidFill>
                <a:latin typeface="Arial"/>
                <a:ea typeface="Arial"/>
                <a:cs typeface="Arial"/>
                <a:sym typeface="Arial"/>
              </a:rPr>
              <a:t>For each stakeholder group, consider: </a:t>
            </a:r>
            <a:endParaRPr sz="1800" b="1" i="0" u="none" strike="noStrike" cap="none" dirty="0">
              <a:solidFill>
                <a:schemeClr val="lt1"/>
              </a:solidFill>
              <a:latin typeface="Arial"/>
              <a:ea typeface="Arial"/>
              <a:cs typeface="Arial"/>
              <a:sym typeface="Arial"/>
            </a:endParaRPr>
          </a:p>
        </p:txBody>
      </p:sp>
      <p:sp>
        <p:nvSpPr>
          <p:cNvPr id="159" name="Google Shape;159;p8"/>
          <p:cNvSpPr/>
          <p:nvPr/>
        </p:nvSpPr>
        <p:spPr>
          <a:xfrm>
            <a:off x="310632" y="2962816"/>
            <a:ext cx="8436761" cy="3347042"/>
          </a:xfrm>
          <a:prstGeom prst="rect">
            <a:avLst/>
          </a:prstGeom>
          <a:noFill/>
          <a:ln w="25400" cap="flat" cmpd="sng">
            <a:solidFill>
              <a:schemeClr val="dk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grpSp>
        <p:nvGrpSpPr>
          <p:cNvPr id="160" name="Google Shape;160;p8"/>
          <p:cNvGrpSpPr/>
          <p:nvPr/>
        </p:nvGrpSpPr>
        <p:grpSpPr>
          <a:xfrm>
            <a:off x="310632" y="1148396"/>
            <a:ext cx="1208683" cy="1208554"/>
            <a:chOff x="4032450" y="531909"/>
            <a:chExt cx="1208683" cy="1208554"/>
          </a:xfrm>
        </p:grpSpPr>
        <p:sp>
          <p:nvSpPr>
            <p:cNvPr id="161" name="Google Shape;161;p8"/>
            <p:cNvSpPr/>
            <p:nvPr/>
          </p:nvSpPr>
          <p:spPr>
            <a:xfrm>
              <a:off x="4032450" y="531909"/>
              <a:ext cx="1208683" cy="1208554"/>
            </a:xfrm>
            <a:prstGeom prst="ellipse">
              <a:avLst/>
            </a:prstGeom>
            <a:solidFill>
              <a:srgbClr val="F5EBED">
                <a:alpha val="89803"/>
              </a:srgbClr>
            </a:solidFill>
            <a:ln w="25400" cap="flat" cmpd="sng">
              <a:solidFill>
                <a:srgbClr val="95324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8"/>
            <p:cNvSpPr txBox="1"/>
            <p:nvPr/>
          </p:nvSpPr>
          <p:spPr>
            <a:xfrm>
              <a:off x="4205239" y="704592"/>
              <a:ext cx="863104" cy="863188"/>
            </a:xfrm>
            <a:prstGeom prst="rect">
              <a:avLst/>
            </a:prstGeom>
            <a:noFill/>
            <a:ln>
              <a:noFill/>
            </a:ln>
          </p:spPr>
          <p:txBody>
            <a:bodyPr spcFirstLastPara="1" wrap="square" lIns="25400" tIns="25400" rIns="25400" bIns="25400" anchor="ctr" anchorCtr="0">
              <a:noAutofit/>
            </a:bodyPr>
            <a:lstStyle/>
            <a:p>
              <a:pPr marL="0" marR="0" lvl="0" indent="0" algn="ctr" rtl="0">
                <a:lnSpc>
                  <a:spcPct val="90000"/>
                </a:lnSpc>
                <a:spcBef>
                  <a:spcPts val="0"/>
                </a:spcBef>
                <a:spcAft>
                  <a:spcPts val="0"/>
                </a:spcAft>
                <a:buNone/>
              </a:pPr>
              <a:r>
                <a:rPr lang="en-US" sz="2000" b="0" i="0" u="none" strike="noStrike" cap="none">
                  <a:solidFill>
                    <a:schemeClr val="dk1"/>
                  </a:solidFill>
                  <a:latin typeface="Arial"/>
                  <a:ea typeface="Arial"/>
                  <a:cs typeface="Arial"/>
                  <a:sym typeface="Arial"/>
                </a:rPr>
                <a:t>Step 3</a:t>
              </a:r>
              <a:endParaRPr sz="2000" b="0" i="0" u="none" strike="noStrike" cap="none">
                <a:solidFill>
                  <a:schemeClr val="dk1"/>
                </a:solidFill>
                <a:latin typeface="Arial"/>
                <a:ea typeface="Arial"/>
                <a:cs typeface="Arial"/>
                <a:sym typeface="Arial"/>
              </a:endParaRPr>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graphicFrame>
        <p:nvGraphicFramePr>
          <p:cNvPr id="167" name="Google Shape;167;p9" hidden="1"/>
          <p:cNvGraphicFramePr/>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5377" name="think-cell Slide" r:id="rId4" imgW="1588" imgH="1588" progId="TCLayout.ActiveDocument.1">
                  <p:embed/>
                </p:oleObj>
              </mc:Choice>
              <mc:Fallback>
                <p:oleObj name="think-cell Slide" r:id="rId4" imgW="1588" imgH="1588" progId="TCLayout.ActiveDocument.1">
                  <p:embed/>
                  <p:pic>
                    <p:nvPicPr>
                      <p:cNvPr id="167" name="Google Shape;167;p9"/>
                      <p:cNvPicPr preferRelativeResize="0"/>
                      <p:nvPr/>
                    </p:nvPicPr>
                    <p:blipFill rotWithShape="1">
                      <a:blip r:embed="rId5">
                        <a:alphaModFix/>
                      </a:blip>
                      <a:srcRect/>
                      <a:stretch/>
                    </p:blipFill>
                    <p:spPr>
                      <a:xfrm>
                        <a:off x="1588" y="1588"/>
                        <a:ext cx="1588" cy="1588"/>
                      </a:xfrm>
                      <a:prstGeom prst="rect">
                        <a:avLst/>
                      </a:prstGeom>
                      <a:noFill/>
                      <a:ln>
                        <a:noFill/>
                      </a:ln>
                    </p:spPr>
                  </p:pic>
                </p:oleObj>
              </mc:Fallback>
            </mc:AlternateContent>
          </a:graphicData>
        </a:graphic>
      </p:graphicFrame>
      <p:sp>
        <p:nvSpPr>
          <p:cNvPr id="168" name="Google Shape;168;p9"/>
          <p:cNvSpPr txBox="1">
            <a:spLocks noGrp="1"/>
          </p:cNvSpPr>
          <p:nvPr>
            <p:ph type="title"/>
          </p:nvPr>
        </p:nvSpPr>
        <p:spPr>
          <a:xfrm>
            <a:off x="457200" y="0"/>
            <a:ext cx="8229600" cy="10569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862633"/>
              </a:buClr>
              <a:buSzPts val="2400"/>
              <a:buFont typeface="Arial"/>
              <a:buNone/>
            </a:pPr>
            <a:r>
              <a:rPr lang="en-US" dirty="0"/>
              <a:t>As you plan for engagement, consider how critical stakeholder investment is to success</a:t>
            </a:r>
            <a:endParaRPr dirty="0"/>
          </a:p>
        </p:txBody>
      </p:sp>
      <p:sp>
        <p:nvSpPr>
          <p:cNvPr id="169" name="Google Shape;169;p9"/>
          <p:cNvSpPr/>
          <p:nvPr/>
        </p:nvSpPr>
        <p:spPr>
          <a:xfrm rot="-5400000">
            <a:off x="-1851450" y="3337175"/>
            <a:ext cx="4636500" cy="360900"/>
          </a:xfrm>
          <a:prstGeom prst="rect">
            <a:avLst/>
          </a:prstGeom>
          <a:noFill/>
          <a:ln>
            <a:noFill/>
          </a:ln>
        </p:spPr>
        <p:txBody>
          <a:bodyPr spcFirstLastPara="1" wrap="square" lIns="0" tIns="0" rIns="0" bIns="0" anchor="t" anchorCtr="0">
            <a:noAutofit/>
          </a:bodyPr>
          <a:lstStyle/>
          <a:p>
            <a:pPr marL="0" marR="0" lvl="0" indent="0" algn="ctr" rtl="0">
              <a:lnSpc>
                <a:spcPct val="100000"/>
              </a:lnSpc>
              <a:spcBef>
                <a:spcPts val="0"/>
              </a:spcBef>
              <a:spcAft>
                <a:spcPts val="0"/>
              </a:spcAft>
              <a:buClr>
                <a:schemeClr val="dk1"/>
              </a:buClr>
              <a:buSzPts val="1600"/>
              <a:buFont typeface="Arial"/>
              <a:buNone/>
            </a:pPr>
            <a:r>
              <a:rPr lang="en-US" sz="2000" b="1" i="0" u="none" strike="noStrike" cap="none">
                <a:solidFill>
                  <a:schemeClr val="dk1"/>
                </a:solidFill>
                <a:latin typeface="Arial"/>
                <a:ea typeface="Arial"/>
                <a:cs typeface="Arial"/>
                <a:sym typeface="Arial"/>
              </a:rPr>
              <a:t>Level of existing support for change</a:t>
            </a:r>
            <a:endParaRPr sz="2400" b="0" i="0" u="none" strike="noStrike" cap="none">
              <a:solidFill>
                <a:schemeClr val="dk1"/>
              </a:solidFill>
              <a:latin typeface="Arial"/>
              <a:ea typeface="Arial"/>
              <a:cs typeface="Arial"/>
              <a:sym typeface="Arial"/>
            </a:endParaRPr>
          </a:p>
        </p:txBody>
      </p:sp>
      <p:sp>
        <p:nvSpPr>
          <p:cNvPr id="170" name="Google Shape;170;p9"/>
          <p:cNvSpPr/>
          <p:nvPr/>
        </p:nvSpPr>
        <p:spPr>
          <a:xfrm>
            <a:off x="1575340" y="5853174"/>
            <a:ext cx="6183373" cy="313594"/>
          </a:xfrm>
          <a:prstGeom prst="rect">
            <a:avLst/>
          </a:prstGeom>
          <a:noFill/>
          <a:ln>
            <a:noFill/>
          </a:ln>
        </p:spPr>
        <p:txBody>
          <a:bodyPr spcFirstLastPara="1" wrap="square" lIns="0" tIns="0" rIns="0" bIns="0" anchor="t" anchorCtr="0">
            <a:noAutofit/>
          </a:bodyPr>
          <a:lstStyle/>
          <a:p>
            <a:pPr marL="0" marR="0" lvl="0" indent="0" algn="ctr" rtl="0">
              <a:lnSpc>
                <a:spcPct val="100000"/>
              </a:lnSpc>
              <a:spcBef>
                <a:spcPts val="0"/>
              </a:spcBef>
              <a:spcAft>
                <a:spcPts val="0"/>
              </a:spcAft>
              <a:buClr>
                <a:schemeClr val="dk1"/>
              </a:buClr>
              <a:buSzPts val="1600"/>
              <a:buFont typeface="Arial"/>
              <a:buNone/>
            </a:pPr>
            <a:r>
              <a:rPr lang="en-US" sz="2000" b="1" i="0" u="none" strike="noStrike" cap="none">
                <a:solidFill>
                  <a:schemeClr val="dk1"/>
                </a:solidFill>
                <a:latin typeface="Arial"/>
                <a:ea typeface="Arial"/>
                <a:cs typeface="Arial"/>
                <a:sym typeface="Arial"/>
              </a:rPr>
              <a:t>Importance to success of change or plan </a:t>
            </a:r>
            <a:endParaRPr sz="2400" b="0" i="0" u="none" strike="noStrike" cap="none">
              <a:solidFill>
                <a:schemeClr val="dk1"/>
              </a:solidFill>
              <a:latin typeface="Arial"/>
              <a:ea typeface="Arial"/>
              <a:cs typeface="Arial"/>
              <a:sym typeface="Arial"/>
            </a:endParaRPr>
          </a:p>
        </p:txBody>
      </p:sp>
      <p:cxnSp>
        <p:nvCxnSpPr>
          <p:cNvPr id="171" name="Google Shape;171;p9"/>
          <p:cNvCxnSpPr/>
          <p:nvPr/>
        </p:nvCxnSpPr>
        <p:spPr>
          <a:xfrm>
            <a:off x="647254" y="5757648"/>
            <a:ext cx="8039546" cy="0"/>
          </a:xfrm>
          <a:prstGeom prst="straightConnector1">
            <a:avLst/>
          </a:prstGeom>
          <a:noFill/>
          <a:ln w="28575" cap="flat" cmpd="sng">
            <a:solidFill>
              <a:srgbClr val="933041"/>
            </a:solidFill>
            <a:prstDash val="solid"/>
            <a:round/>
            <a:headEnd type="none" w="sm" len="sm"/>
            <a:tailEnd type="triangle" w="med" len="med"/>
          </a:ln>
        </p:spPr>
      </p:cxnSp>
      <p:cxnSp>
        <p:nvCxnSpPr>
          <p:cNvPr id="172" name="Google Shape;172;p9"/>
          <p:cNvCxnSpPr/>
          <p:nvPr/>
        </p:nvCxnSpPr>
        <p:spPr>
          <a:xfrm rot="10800000">
            <a:off x="647254" y="1502875"/>
            <a:ext cx="0" cy="4254773"/>
          </a:xfrm>
          <a:prstGeom prst="straightConnector1">
            <a:avLst/>
          </a:prstGeom>
          <a:noFill/>
          <a:ln w="28575" cap="flat" cmpd="sng">
            <a:solidFill>
              <a:srgbClr val="933041"/>
            </a:solidFill>
            <a:prstDash val="solid"/>
            <a:round/>
            <a:headEnd type="none" w="sm" len="sm"/>
            <a:tailEnd type="triangle" w="med" len="med"/>
          </a:ln>
        </p:spPr>
      </p:cxnSp>
      <p:sp>
        <p:nvSpPr>
          <p:cNvPr id="173" name="Google Shape;173;p9"/>
          <p:cNvSpPr/>
          <p:nvPr/>
        </p:nvSpPr>
        <p:spPr>
          <a:xfrm>
            <a:off x="5177895" y="3644116"/>
            <a:ext cx="3269672" cy="1870364"/>
          </a:xfrm>
          <a:prstGeom prst="flowChartAlternateProcess">
            <a:avLst/>
          </a:prstGeom>
          <a:noFill/>
          <a:ln w="25400" cap="flat" cmpd="sng">
            <a:solidFill>
              <a:srgbClr val="6C263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US" sz="1400" b="0" i="0" u="none" strike="noStrike" cap="none">
                <a:solidFill>
                  <a:schemeClr val="dk1"/>
                </a:solidFill>
                <a:latin typeface="Arial"/>
                <a:ea typeface="Arial"/>
                <a:cs typeface="Arial"/>
                <a:sym typeface="Arial"/>
              </a:rPr>
              <a:t>Low support for change and critical importance to success: </a:t>
            </a:r>
            <a:endParaRPr/>
          </a:p>
          <a:p>
            <a:pPr marL="0" marR="0" lvl="0" indent="0" algn="ctr" rtl="0">
              <a:lnSpc>
                <a:spcPct val="100000"/>
              </a:lnSpc>
              <a:spcBef>
                <a:spcPts val="0"/>
              </a:spcBef>
              <a:spcAft>
                <a:spcPts val="0"/>
              </a:spcAft>
              <a:buNone/>
            </a:pPr>
            <a:endParaRPr sz="1400" b="0" i="0" u="none" strike="noStrike" cap="none">
              <a:solidFill>
                <a:schemeClr val="dk1"/>
              </a:solidFill>
              <a:latin typeface="Arial"/>
              <a:ea typeface="Arial"/>
              <a:cs typeface="Arial"/>
              <a:sym typeface="Arial"/>
            </a:endParaRPr>
          </a:p>
          <a:p>
            <a:pPr marL="0" marR="0" lvl="0" indent="0" algn="ctr" rtl="0">
              <a:lnSpc>
                <a:spcPct val="100000"/>
              </a:lnSpc>
              <a:spcBef>
                <a:spcPts val="0"/>
              </a:spcBef>
              <a:spcAft>
                <a:spcPts val="0"/>
              </a:spcAft>
              <a:buNone/>
            </a:pPr>
            <a:r>
              <a:rPr lang="en-US" sz="1800" b="1" i="1" u="none" strike="noStrike" cap="none">
                <a:solidFill>
                  <a:schemeClr val="dk1"/>
                </a:solidFill>
                <a:latin typeface="Arial"/>
                <a:ea typeface="Arial"/>
                <a:cs typeface="Arial"/>
                <a:sym typeface="Arial"/>
              </a:rPr>
              <a:t>Engage early, often, and deeply</a:t>
            </a:r>
            <a:endParaRPr sz="1800" b="1" i="0" u="none" strike="noStrike" cap="none">
              <a:solidFill>
                <a:schemeClr val="dk1"/>
              </a:solidFill>
              <a:latin typeface="Arial"/>
              <a:ea typeface="Arial"/>
              <a:cs typeface="Arial"/>
              <a:sym typeface="Arial"/>
            </a:endParaRPr>
          </a:p>
        </p:txBody>
      </p:sp>
      <p:sp>
        <p:nvSpPr>
          <p:cNvPr id="174" name="Google Shape;174;p9"/>
          <p:cNvSpPr/>
          <p:nvPr/>
        </p:nvSpPr>
        <p:spPr>
          <a:xfrm>
            <a:off x="1164762" y="3644116"/>
            <a:ext cx="3269672" cy="1870364"/>
          </a:xfrm>
          <a:prstGeom prst="flowChartAlternateProcess">
            <a:avLst/>
          </a:prstGeom>
          <a:noFill/>
          <a:ln w="25400" cap="flat" cmpd="sng">
            <a:solidFill>
              <a:srgbClr val="6C263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US" sz="1400" b="0" i="0" u="none" strike="noStrike" cap="none" dirty="0">
                <a:solidFill>
                  <a:schemeClr val="dk1"/>
                </a:solidFill>
                <a:latin typeface="Arial"/>
                <a:ea typeface="Arial"/>
                <a:cs typeface="Arial"/>
                <a:sym typeface="Arial"/>
              </a:rPr>
              <a:t>Low support for change and not deeply critical to successful implementation:</a:t>
            </a:r>
            <a:endParaRPr dirty="0"/>
          </a:p>
          <a:p>
            <a:pPr marL="0" marR="0" lvl="0" indent="0" algn="ctr" rtl="0">
              <a:lnSpc>
                <a:spcPct val="100000"/>
              </a:lnSpc>
              <a:spcBef>
                <a:spcPts val="0"/>
              </a:spcBef>
              <a:spcAft>
                <a:spcPts val="0"/>
              </a:spcAft>
              <a:buNone/>
            </a:pPr>
            <a:r>
              <a:rPr lang="en-US" sz="1400" b="0" i="0" u="none" strike="noStrike" cap="none" dirty="0">
                <a:solidFill>
                  <a:schemeClr val="dk1"/>
                </a:solidFill>
                <a:latin typeface="Arial"/>
                <a:ea typeface="Arial"/>
                <a:cs typeface="Arial"/>
                <a:sym typeface="Arial"/>
              </a:rPr>
              <a:t> </a:t>
            </a:r>
            <a:endParaRPr dirty="0"/>
          </a:p>
          <a:p>
            <a:pPr marL="0" marR="0" lvl="0" indent="0" algn="ctr" rtl="0">
              <a:lnSpc>
                <a:spcPct val="100000"/>
              </a:lnSpc>
              <a:spcBef>
                <a:spcPts val="0"/>
              </a:spcBef>
              <a:spcAft>
                <a:spcPts val="0"/>
              </a:spcAft>
              <a:buNone/>
            </a:pPr>
            <a:r>
              <a:rPr lang="en-US" sz="1800" b="1" i="1" u="none" strike="noStrike" cap="none" dirty="0">
                <a:solidFill>
                  <a:schemeClr val="dk1"/>
                </a:solidFill>
                <a:latin typeface="Arial"/>
                <a:ea typeface="Arial"/>
                <a:cs typeface="Arial"/>
                <a:sym typeface="Arial"/>
              </a:rPr>
              <a:t>Inform</a:t>
            </a:r>
            <a:r>
              <a:rPr lang="en-US" sz="1800" b="0" i="0" u="none" strike="noStrike" cap="none" dirty="0">
                <a:solidFill>
                  <a:schemeClr val="dk1"/>
                </a:solidFill>
                <a:latin typeface="Arial"/>
                <a:ea typeface="Arial"/>
                <a:cs typeface="Arial"/>
                <a:sym typeface="Arial"/>
              </a:rPr>
              <a:t> </a:t>
            </a:r>
            <a:r>
              <a:rPr lang="en-US" sz="1800" b="1" i="0" u="none" strike="noStrike" cap="none" dirty="0">
                <a:solidFill>
                  <a:schemeClr val="dk1"/>
                </a:solidFill>
                <a:latin typeface="Arial"/>
                <a:ea typeface="Arial"/>
                <a:cs typeface="Arial"/>
                <a:sym typeface="Arial"/>
              </a:rPr>
              <a:t>early, at middle, and at end of plan </a:t>
            </a:r>
            <a:endParaRPr sz="1800" b="1" i="0" u="none" strike="noStrike" cap="none" dirty="0">
              <a:solidFill>
                <a:schemeClr val="dk1"/>
              </a:solidFill>
              <a:latin typeface="Arial"/>
              <a:ea typeface="Arial"/>
              <a:cs typeface="Arial"/>
              <a:sym typeface="Arial"/>
            </a:endParaRPr>
          </a:p>
        </p:txBody>
      </p:sp>
      <p:sp>
        <p:nvSpPr>
          <p:cNvPr id="175" name="Google Shape;175;p9"/>
          <p:cNvSpPr/>
          <p:nvPr/>
        </p:nvSpPr>
        <p:spPr>
          <a:xfrm>
            <a:off x="5177895" y="1659313"/>
            <a:ext cx="3269672" cy="1870364"/>
          </a:xfrm>
          <a:prstGeom prst="flowChartAlternateProcess">
            <a:avLst/>
          </a:prstGeom>
          <a:noFill/>
          <a:ln w="25400" cap="flat" cmpd="sng">
            <a:solidFill>
              <a:srgbClr val="6C263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US" sz="1400" b="0" i="0" u="none" strike="noStrike" cap="none">
                <a:solidFill>
                  <a:schemeClr val="dk1"/>
                </a:solidFill>
                <a:latin typeface="Arial"/>
                <a:ea typeface="Arial"/>
                <a:cs typeface="Arial"/>
                <a:sym typeface="Arial"/>
              </a:rPr>
              <a:t>High support or commitment to change and critical to success:  </a:t>
            </a:r>
            <a:endParaRPr/>
          </a:p>
          <a:p>
            <a:pPr marL="0" marR="0" lvl="0" indent="0" algn="ctr" rtl="0">
              <a:lnSpc>
                <a:spcPct val="100000"/>
              </a:lnSpc>
              <a:spcBef>
                <a:spcPts val="0"/>
              </a:spcBef>
              <a:spcAft>
                <a:spcPts val="0"/>
              </a:spcAft>
              <a:buNone/>
            </a:pPr>
            <a:endParaRPr sz="1400" b="0" i="0" u="none" strike="noStrike" cap="none">
              <a:solidFill>
                <a:schemeClr val="dk1"/>
              </a:solidFill>
              <a:latin typeface="Arial"/>
              <a:ea typeface="Arial"/>
              <a:cs typeface="Arial"/>
              <a:sym typeface="Arial"/>
            </a:endParaRPr>
          </a:p>
          <a:p>
            <a:pPr marL="0" marR="0" lvl="0" indent="0" algn="ctr" rtl="0">
              <a:lnSpc>
                <a:spcPct val="100000"/>
              </a:lnSpc>
              <a:spcBef>
                <a:spcPts val="0"/>
              </a:spcBef>
              <a:spcAft>
                <a:spcPts val="0"/>
              </a:spcAft>
              <a:buNone/>
            </a:pPr>
            <a:r>
              <a:rPr lang="en-US" sz="1800" b="1" i="1" u="none" strike="noStrike" cap="none">
                <a:solidFill>
                  <a:schemeClr val="dk1"/>
                </a:solidFill>
                <a:latin typeface="Arial"/>
                <a:ea typeface="Arial"/>
                <a:cs typeface="Arial"/>
                <a:sym typeface="Arial"/>
              </a:rPr>
              <a:t>Engage</a:t>
            </a:r>
            <a:r>
              <a:rPr lang="en-US" sz="1800" b="1" i="0" u="none" strike="noStrike" cap="none">
                <a:solidFill>
                  <a:schemeClr val="dk1"/>
                </a:solidFill>
                <a:latin typeface="Arial"/>
                <a:ea typeface="Arial"/>
                <a:cs typeface="Arial"/>
                <a:sym typeface="Arial"/>
              </a:rPr>
              <a:t> throughout</a:t>
            </a:r>
            <a:endParaRPr sz="1800" b="1" i="0" u="none" strike="noStrike" cap="none">
              <a:solidFill>
                <a:schemeClr val="dk1"/>
              </a:solidFill>
              <a:latin typeface="Arial"/>
              <a:ea typeface="Arial"/>
              <a:cs typeface="Arial"/>
              <a:sym typeface="Arial"/>
            </a:endParaRPr>
          </a:p>
        </p:txBody>
      </p:sp>
      <p:sp>
        <p:nvSpPr>
          <p:cNvPr id="176" name="Google Shape;176;p9"/>
          <p:cNvSpPr/>
          <p:nvPr/>
        </p:nvSpPr>
        <p:spPr>
          <a:xfrm>
            <a:off x="1164762" y="1631604"/>
            <a:ext cx="3269672" cy="1870364"/>
          </a:xfrm>
          <a:prstGeom prst="flowChartAlternateProcess">
            <a:avLst/>
          </a:prstGeom>
          <a:noFill/>
          <a:ln w="25400" cap="flat" cmpd="sng">
            <a:solidFill>
              <a:srgbClr val="6C263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US" sz="1400" b="0" i="0" u="none" strike="noStrike" cap="none">
                <a:solidFill>
                  <a:schemeClr val="dk1"/>
                </a:solidFill>
                <a:latin typeface="Arial"/>
                <a:ea typeface="Arial"/>
                <a:cs typeface="Arial"/>
                <a:sym typeface="Arial"/>
              </a:rPr>
              <a:t>High support or commitment to change and not critical to successful implementation: </a:t>
            </a:r>
            <a:endParaRPr/>
          </a:p>
          <a:p>
            <a:pPr marL="0" marR="0" lvl="0" indent="0" algn="ctr" rtl="0">
              <a:lnSpc>
                <a:spcPct val="100000"/>
              </a:lnSpc>
              <a:spcBef>
                <a:spcPts val="0"/>
              </a:spcBef>
              <a:spcAft>
                <a:spcPts val="0"/>
              </a:spcAft>
              <a:buNone/>
            </a:pPr>
            <a:endParaRPr sz="1400" b="0" i="0" u="none" strike="noStrike" cap="none">
              <a:solidFill>
                <a:schemeClr val="dk1"/>
              </a:solidFill>
              <a:latin typeface="Arial"/>
              <a:ea typeface="Arial"/>
              <a:cs typeface="Arial"/>
              <a:sym typeface="Arial"/>
            </a:endParaRPr>
          </a:p>
          <a:p>
            <a:pPr marL="0" marR="0" lvl="0" indent="0" algn="ctr" rtl="0">
              <a:lnSpc>
                <a:spcPct val="100000"/>
              </a:lnSpc>
              <a:spcBef>
                <a:spcPts val="0"/>
              </a:spcBef>
              <a:spcAft>
                <a:spcPts val="0"/>
              </a:spcAft>
              <a:buNone/>
            </a:pPr>
            <a:r>
              <a:rPr lang="en-US" sz="1800" b="1" i="1" u="none" strike="noStrike" cap="none">
                <a:solidFill>
                  <a:schemeClr val="dk1"/>
                </a:solidFill>
                <a:latin typeface="Arial"/>
                <a:ea typeface="Arial"/>
                <a:cs typeface="Arial"/>
                <a:sym typeface="Arial"/>
              </a:rPr>
              <a:t>Inform </a:t>
            </a:r>
            <a:r>
              <a:rPr lang="en-US" sz="1800" b="1" i="0" u="none" strike="noStrike" cap="none">
                <a:solidFill>
                  <a:schemeClr val="dk1"/>
                </a:solidFill>
                <a:latin typeface="Arial"/>
                <a:ea typeface="Arial"/>
                <a:cs typeface="Arial"/>
                <a:sym typeface="Arial"/>
              </a:rPr>
              <a:t>at beginning and end  </a:t>
            </a:r>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heme/theme1.xml><?xml version="1.0" encoding="utf-8"?>
<a:theme xmlns:a="http://schemas.openxmlformats.org/drawingml/2006/main" name="3_2017 Bellwether PowerPoint Template">
  <a:themeElements>
    <a:clrScheme name="BW_2017 v1">
      <a:dk1>
        <a:srgbClr val="000000"/>
      </a:dk1>
      <a:lt1>
        <a:srgbClr val="FFFFFF"/>
      </a:lt1>
      <a:dk2>
        <a:srgbClr val="5D1724"/>
      </a:dk2>
      <a:lt2>
        <a:srgbClr val="E6E6E6"/>
      </a:lt2>
      <a:accent1>
        <a:srgbClr val="953545"/>
      </a:accent1>
      <a:accent2>
        <a:srgbClr val="4B7E9A"/>
      </a:accent2>
      <a:accent3>
        <a:srgbClr val="90B8CC"/>
      </a:accent3>
      <a:accent4>
        <a:srgbClr val="C3DAE5"/>
      </a:accent4>
      <a:accent5>
        <a:srgbClr val="BDBDBD"/>
      </a:accent5>
      <a:accent6>
        <a:srgbClr val="E6E6E6"/>
      </a:accent6>
      <a:hlink>
        <a:srgbClr val="0000FF"/>
      </a:hlink>
      <a:folHlink>
        <a:srgbClr val="51379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657</TotalTime>
  <Words>992</Words>
  <Application>Microsoft Office PowerPoint</Application>
  <PresentationFormat>On-screen Show (4:3)</PresentationFormat>
  <Paragraphs>104</Paragraphs>
  <Slides>11</Slides>
  <Notes>11</Notes>
  <HiddenSlides>0</HiddenSlides>
  <MMClips>0</MMClips>
  <ScaleCrop>false</ScaleCrop>
  <HeadingPairs>
    <vt:vector size="8" baseType="variant">
      <vt:variant>
        <vt:lpstr>Fonts Used</vt:lpstr>
      </vt:variant>
      <vt:variant>
        <vt:i4>1</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4" baseType="lpstr">
      <vt:lpstr>Arial</vt:lpstr>
      <vt:lpstr>3_2017 Bellwether PowerPoint Template</vt:lpstr>
      <vt:lpstr>think-cell Slide</vt:lpstr>
      <vt:lpstr>PowerPoint Presentation</vt:lpstr>
      <vt:lpstr>Orientation to this document </vt:lpstr>
      <vt:lpstr>Who are my stakeholders, and what is stakeholder engagement? </vt:lpstr>
      <vt:lpstr>Thoughtful and effective stakeholder engagement follows three simple steps </vt:lpstr>
      <vt:lpstr>A simple and thoughtful engagement process helps support effective change </vt:lpstr>
      <vt:lpstr>First, identify your stakeholder groups</vt:lpstr>
      <vt:lpstr>Next, consider stakeholders’ perspectives</vt:lpstr>
      <vt:lpstr>Finally, plan for engagement </vt:lpstr>
      <vt:lpstr>As you plan for engagement, consider how critical stakeholder investment is to success</vt:lpstr>
      <vt:lpstr>Consider constraints on time and resources when tailoring your approach</vt:lpstr>
      <vt:lpstr>Author and Acknowledgments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 Itelman</dc:creator>
  <cp:lastModifiedBy>Juliet Squire</cp:lastModifiedBy>
  <cp:revision>10</cp:revision>
  <dcterms:created xsi:type="dcterms:W3CDTF">2020-06-15T00:02:13Z</dcterms:created>
  <dcterms:modified xsi:type="dcterms:W3CDTF">2020-08-11T14:20:47Z</dcterms:modified>
</cp:coreProperties>
</file>